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sldIdLst>
    <p:sldId id="256" r:id="rId2"/>
    <p:sldId id="379" r:id="rId3"/>
    <p:sldId id="381" r:id="rId4"/>
    <p:sldId id="382" r:id="rId5"/>
    <p:sldId id="405" r:id="rId6"/>
    <p:sldId id="409" r:id="rId7"/>
    <p:sldId id="383" r:id="rId8"/>
    <p:sldId id="384" r:id="rId9"/>
    <p:sldId id="385" r:id="rId10"/>
    <p:sldId id="386" r:id="rId11"/>
    <p:sldId id="403" r:id="rId12"/>
    <p:sldId id="387" r:id="rId13"/>
    <p:sldId id="404" r:id="rId14"/>
    <p:sldId id="410" r:id="rId15"/>
    <p:sldId id="411" r:id="rId16"/>
    <p:sldId id="380" r:id="rId17"/>
    <p:sldId id="389" r:id="rId18"/>
    <p:sldId id="388" r:id="rId19"/>
    <p:sldId id="390" r:id="rId20"/>
    <p:sldId id="391" r:id="rId21"/>
    <p:sldId id="392" r:id="rId22"/>
    <p:sldId id="402" r:id="rId23"/>
    <p:sldId id="393" r:id="rId24"/>
    <p:sldId id="394" r:id="rId25"/>
    <p:sldId id="395" r:id="rId26"/>
    <p:sldId id="406" r:id="rId27"/>
    <p:sldId id="407" r:id="rId28"/>
    <p:sldId id="399" r:id="rId29"/>
    <p:sldId id="400" r:id="rId30"/>
    <p:sldId id="408" r:id="rId31"/>
    <p:sldId id="397" r:id="rId32"/>
    <p:sldId id="413" r:id="rId33"/>
    <p:sldId id="414" r:id="rId34"/>
    <p:sldId id="415" r:id="rId35"/>
    <p:sldId id="416" r:id="rId36"/>
    <p:sldId id="417" r:id="rId37"/>
    <p:sldId id="418" r:id="rId38"/>
    <p:sldId id="419" r:id="rId39"/>
    <p:sldId id="420" r:id="rId40"/>
    <p:sldId id="421" r:id="rId41"/>
    <p:sldId id="422" r:id="rId42"/>
    <p:sldId id="424" r:id="rId43"/>
    <p:sldId id="425" r:id="rId44"/>
    <p:sldId id="423" r:id="rId45"/>
    <p:sldId id="426"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0" userDrawn="1">
          <p15:clr>
            <a:srgbClr val="A4A3A4"/>
          </p15:clr>
        </p15:guide>
        <p15:guide id="2" pos="3840">
          <p15:clr>
            <a:srgbClr val="A4A3A4"/>
          </p15:clr>
        </p15:guide>
        <p15:guide id="3" orient="horz" pos="24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299FF"/>
    <a:srgbClr val="FF4747"/>
    <a:srgbClr val="D9EEFF"/>
    <a:srgbClr val="66CCFF"/>
    <a:srgbClr val="EFF8FF"/>
    <a:srgbClr val="003366"/>
    <a:srgbClr val="0099FF"/>
    <a:srgbClr val="FF9999"/>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6370" autoAdjust="0"/>
  </p:normalViewPr>
  <p:slideViewPr>
    <p:cSldViewPr>
      <p:cViewPr varScale="1">
        <p:scale>
          <a:sx n="114" d="100"/>
          <a:sy n="114" d="100"/>
        </p:scale>
        <p:origin x="648" y="108"/>
      </p:cViewPr>
      <p:guideLst>
        <p:guide orient="horz" pos="1140"/>
        <p:guide pos="3840"/>
        <p:guide orient="horz" pos="2443"/>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3840" y="84"/>
      </p:cViewPr>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B716A-5D15-4662-BEB3-61B2387801FA}" type="datetimeFigureOut">
              <a:rPr lang="nl-BE" smtClean="0"/>
              <a:t>1/09/2017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D6C7E-083E-4A1C-B157-7110F240888B}" type="slidenum">
              <a:rPr lang="nl-BE" smtClean="0"/>
              <a:t>‹nr.›</a:t>
            </a:fld>
            <a:endParaRPr lang="nl-BE"/>
          </a:p>
        </p:txBody>
      </p:sp>
    </p:spTree>
    <p:extLst>
      <p:ext uri="{BB962C8B-B14F-4D97-AF65-F5344CB8AC3E}">
        <p14:creationId xmlns:p14="http://schemas.microsoft.com/office/powerpoint/2010/main" val="375847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11" name="Afbeelding 10"/>
          <p:cNvPicPr>
            <a:picLocks noChangeAspect="1"/>
          </p:cNvPicPr>
          <p:nvPr userDrawn="1"/>
        </p:nvPicPr>
        <p:blipFill rotWithShape="1">
          <a:blip r:embed="rId2">
            <a:extLst>
              <a:ext uri="{28A0092B-C50C-407E-A947-70E740481C1C}">
                <a14:useLocalDpi xmlns:a14="http://schemas.microsoft.com/office/drawing/2010/main" val="0"/>
              </a:ext>
            </a:extLst>
          </a:blip>
          <a:srcRect t="-19989"/>
          <a:stretch/>
        </p:blipFill>
        <p:spPr>
          <a:xfrm>
            <a:off x="0" y="1818754"/>
            <a:ext cx="12192000" cy="5039728"/>
          </a:xfrm>
          <a:prstGeom prst="rect">
            <a:avLst/>
          </a:prstGeom>
        </p:spPr>
      </p:pic>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solidFill>
                  <a:schemeClr val="bg2"/>
                </a:solidFill>
              </a:defRPr>
            </a:lvl1pPr>
          </a:lstStyle>
          <a:p>
            <a:r>
              <a:rPr lang="nl-NL" dirty="0"/>
              <a:t>Klik om de stijl te bewerken</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l-NL"/>
              <a:t>Klik om de ondertitelstijl van het model te bewerken</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
        <p:nvSpPr>
          <p:cNvPr id="9" name="Rechthoek 8"/>
          <p:cNvSpPr/>
          <p:nvPr userDrawn="1"/>
        </p:nvSpPr>
        <p:spPr>
          <a:xfrm>
            <a:off x="3048000" y="3105835"/>
            <a:ext cx="6096000" cy="646331"/>
          </a:xfrm>
          <a:prstGeom prst="rect">
            <a:avLst/>
          </a:prstGeom>
        </p:spPr>
        <p:txBody>
          <a:bodyPr>
            <a:spAutoFit/>
          </a:bodyPr>
          <a:lstStyle/>
          <a:p>
            <a:r>
              <a:rPr lang="nl-BE" dirty="0"/>
              <a:t>https://upload.wikimedia.org/wikipedia/commons/7/7e/Moroccan_F-5_jet.jpg</a:t>
            </a:r>
          </a:p>
        </p:txBody>
      </p:sp>
      <p:pic>
        <p:nvPicPr>
          <p:cNvPr id="10" name="Afbeelding 9"/>
          <p:cNvPicPr>
            <a:picLocks noChangeAspect="1"/>
          </p:cNvPicPr>
          <p:nvPr userDrawn="1"/>
        </p:nvPicPr>
        <p:blipFill>
          <a:blip r:embed="rId3"/>
          <a:stretch>
            <a:fillRect/>
          </a:stretch>
        </p:blipFill>
        <p:spPr>
          <a:xfrm>
            <a:off x="11136056" y="188964"/>
            <a:ext cx="904677" cy="9989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9/1/2017</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b="1" dirty="0">
                <a:solidFill>
                  <a:schemeClr val="tx1"/>
                </a:solidFill>
                <a:effectLst>
                  <a:glow rad="63500">
                    <a:schemeClr val="bg1">
                      <a:alpha val="62000"/>
                    </a:schemeClr>
                  </a:glow>
                  <a:outerShdw blurRad="38100" dist="38100" dir="2700000" algn="tl">
                    <a:srgbClr val="000000">
                      <a:alpha val="43137"/>
                    </a:srgbClr>
                  </a:outerShdw>
                </a:effectLst>
              </a:defRPr>
            </a:lvl1pPr>
          </a:lstStyle>
          <a:p>
            <a:pPr lvl="0"/>
            <a:r>
              <a:rPr lang="nl-NL" dirty="0"/>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pic>
        <p:nvPicPr>
          <p:cNvPr id="6" name="Afbeelding 5"/>
          <p:cNvPicPr>
            <a:picLocks noChangeAspect="1"/>
          </p:cNvPicPr>
          <p:nvPr userDrawn="1"/>
        </p:nvPicPr>
        <p:blipFill rotWithShape="1">
          <a:blip r:embed="rId2">
            <a:extLst>
              <a:ext uri="{28A0092B-C50C-407E-A947-70E740481C1C}">
                <a14:useLocalDpi xmlns:a14="http://schemas.microsoft.com/office/drawing/2010/main" val="0"/>
              </a:ext>
            </a:extLst>
          </a:blip>
          <a:srcRect t="29044" b="3"/>
          <a:stretch/>
        </p:blipFill>
        <p:spPr>
          <a:xfrm>
            <a:off x="0" y="3878264"/>
            <a:ext cx="12192000" cy="2980162"/>
          </a:xfrm>
          <a:prstGeom prst="rect">
            <a:avLst/>
          </a:prstGeom>
        </p:spPr>
      </p:pic>
      <p:sp>
        <p:nvSpPr>
          <p:cNvPr id="7" name="Rectangle 6"/>
          <p:cNvSpPr/>
          <p:nvPr/>
        </p:nvSpPr>
        <p:spPr>
          <a:xfrm>
            <a:off x="-6843" y="2059012"/>
            <a:ext cx="12195668" cy="1819251"/>
          </a:xfrm>
          <a:prstGeom prst="rect">
            <a:avLst/>
          </a:prstGeom>
          <a:solidFill>
            <a:srgbClr val="1299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a:defRPr lang="en-US" sz="5400" dirty="0">
                <a:solidFill>
                  <a:schemeClr val="tx1"/>
                </a:solidFill>
              </a:defRPr>
            </a:lvl1pPr>
          </a:lstStyle>
          <a:p>
            <a:pPr lvl="0"/>
            <a:r>
              <a:rPr lang="nl-NL" dirty="0"/>
              <a:t>Klik om de stijl te bewerken</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Rechthoek 3"/>
          <p:cNvSpPr/>
          <p:nvPr userDrawn="1"/>
        </p:nvSpPr>
        <p:spPr>
          <a:xfrm>
            <a:off x="0" y="1988984"/>
            <a:ext cx="12192000" cy="90001"/>
          </a:xfrm>
          <a:prstGeom prst="rect">
            <a:avLst/>
          </a:prstGeom>
          <a:ln w="1905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sz="1000"/>
          </a:p>
        </p:txBody>
      </p:sp>
      <p:pic>
        <p:nvPicPr>
          <p:cNvPr id="8" name="Afbeelding 7"/>
          <p:cNvPicPr>
            <a:picLocks noChangeAspect="1"/>
          </p:cNvPicPr>
          <p:nvPr userDrawn="1"/>
        </p:nvPicPr>
        <p:blipFill>
          <a:blip r:embed="rId3"/>
          <a:stretch>
            <a:fillRect/>
          </a:stretch>
        </p:blipFill>
        <p:spPr>
          <a:xfrm>
            <a:off x="11136056" y="188964"/>
            <a:ext cx="904677" cy="9989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orient="horz" pos="2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nl-NL" dirty="0"/>
              <a:t>Klik om de stijl te bewerken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9/1/2017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a:t>Klik om de stijl te bewerken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9/1/2017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dirty="0"/>
            </a:lvl1pPr>
          </a:lstStyle>
          <a:p>
            <a:pPr lvl="0"/>
            <a:r>
              <a:rPr lang="nl-NL" dirty="0"/>
              <a:t>Klik om de stijl te bewerken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9/1/2017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8" name="Title 7"/>
          <p:cNvSpPr>
            <a:spLocks noGrp="1"/>
          </p:cNvSpPr>
          <p:nvPr>
            <p:ph type="title"/>
          </p:nvPr>
        </p:nvSpPr>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96DFF08F-DC6B-4601-B491-B0F83F6DD2DA}" type="datetimeFigureOut">
              <a:rPr lang="en-US" dirty="0"/>
              <a:t>9/1/2017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8" name="Title 7"/>
          <p:cNvSpPr>
            <a:spLocks noGrp="1"/>
          </p:cNvSpPr>
          <p:nvPr>
            <p:ph type="title"/>
          </p:nvPr>
        </p:nvSpPr>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96DFF08F-DC6B-4601-B491-B0F83F6DD2DA}" type="datetimeFigureOut">
              <a:rPr lang="en-US" dirty="0"/>
              <a:t>9/1/2017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5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pPr lvl="0"/>
            <a:r>
              <a:rPr lang="nl-NL" dirty="0"/>
              <a:t>Klik om de stijl te bewerken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9/1/2017</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‹nr.›</a:t>
            </a:fld>
            <a:endParaRPr lang="en-US" dirty="0"/>
          </a:p>
        </p:txBody>
      </p:sp>
      <p:pic>
        <p:nvPicPr>
          <p:cNvPr id="8" name="Afbeelding 7"/>
          <p:cNvPicPr>
            <a:picLocks noChangeAspect="1"/>
          </p:cNvPicPr>
          <p:nvPr userDrawn="1"/>
        </p:nvPicPr>
        <p:blipFill>
          <a:blip r:embed="rId14"/>
          <a:stretch>
            <a:fillRect/>
          </a:stretch>
        </p:blipFill>
        <p:spPr>
          <a:xfrm>
            <a:off x="11136056" y="188964"/>
            <a:ext cx="904677" cy="998973"/>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85000"/>
        </a:lnSpc>
        <a:spcBef>
          <a:spcPct val="0"/>
        </a:spcBef>
        <a:buNone/>
        <a:defRPr lang="en-US" sz="4000" b="1" kern="1200" cap="all" baseline="0" dirty="0">
          <a:solidFill>
            <a:schemeClr val="tx1"/>
          </a:solidFill>
          <a:effectLst>
            <a:glow rad="63500">
              <a:schemeClr val="bg1">
                <a:alpha val="62000"/>
              </a:schemeClr>
            </a:glow>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6.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b="1" dirty="0" err="1"/>
              <a:t>moose</a:t>
            </a:r>
            <a:r>
              <a:rPr lang="nl-BE" dirty="0"/>
              <a:t> </a:t>
            </a:r>
            <a:r>
              <a:rPr lang="nl-BE" sz="4800" dirty="0" err="1"/>
              <a:t>for</a:t>
            </a:r>
            <a:r>
              <a:rPr lang="nl-BE" dirty="0"/>
              <a:t> </a:t>
            </a:r>
            <a:r>
              <a:rPr lang="nl-BE" dirty="0" err="1"/>
              <a:t>dcs</a:t>
            </a:r>
            <a:r>
              <a:rPr lang="nl-BE" dirty="0"/>
              <a:t> </a:t>
            </a:r>
            <a:r>
              <a:rPr lang="nl-BE" dirty="0" err="1"/>
              <a:t>world</a:t>
            </a:r>
            <a:br>
              <a:rPr lang="nl-BE" dirty="0"/>
            </a:br>
            <a:r>
              <a:rPr lang="nl-BE" dirty="0">
                <a:solidFill>
                  <a:schemeClr val="accent1"/>
                </a:solidFill>
              </a:rPr>
              <a:t>AI A2A </a:t>
            </a:r>
            <a:r>
              <a:rPr lang="nl-BE" dirty="0" err="1">
                <a:solidFill>
                  <a:schemeClr val="accent1"/>
                </a:solidFill>
              </a:rPr>
              <a:t>dispatcher</a:t>
            </a:r>
            <a:endParaRPr lang="nl-BE" dirty="0"/>
          </a:p>
        </p:txBody>
      </p:sp>
      <p:sp>
        <p:nvSpPr>
          <p:cNvPr id="3" name="Ondertitel 2"/>
          <p:cNvSpPr>
            <a:spLocks noGrp="1"/>
          </p:cNvSpPr>
          <p:nvPr>
            <p:ph type="subTitle" idx="1"/>
          </p:nvPr>
        </p:nvSpPr>
        <p:spPr>
          <a:xfrm>
            <a:off x="1524000" y="5359781"/>
            <a:ext cx="9144000" cy="1309255"/>
          </a:xfrm>
        </p:spPr>
        <p:txBody>
          <a:bodyPr vert="horz" lIns="91440" tIns="45720" rIns="91440" bIns="45720" rtlCol="0" anchor="ctr">
            <a:normAutofit/>
          </a:bodyPr>
          <a:lstStyle/>
          <a:p>
            <a:pPr algn="r">
              <a:lnSpc>
                <a:spcPct val="85000"/>
              </a:lnSpc>
              <a:spcBef>
                <a:spcPct val="0"/>
              </a:spcBef>
            </a:pPr>
            <a:r>
              <a:rPr lang="nl-BE" sz="4000" cap="all" dirty="0">
                <a:effectLst>
                  <a:glow rad="228600">
                    <a:schemeClr val="bg1">
                      <a:alpha val="76000"/>
                    </a:schemeClr>
                  </a:glow>
                  <a:outerShdw blurRad="38100" dist="38100" dir="2700000" algn="tl">
                    <a:srgbClr val="000000">
                      <a:alpha val="43137"/>
                    </a:srgbClr>
                  </a:outerShdw>
                </a:effectLst>
                <a:latin typeface="+mj-lt"/>
                <a:ea typeface="+mj-ea"/>
                <a:cs typeface="+mj-cs"/>
              </a:rPr>
              <a:t> </a:t>
            </a:r>
          </a:p>
        </p:txBody>
      </p:sp>
    </p:spTree>
    <p:extLst>
      <p:ext uri="{BB962C8B-B14F-4D97-AF65-F5344CB8AC3E}">
        <p14:creationId xmlns:p14="http://schemas.microsoft.com/office/powerpoint/2010/main" val="95672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5735996"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hot </a:t>
            </a:r>
            <a:r>
              <a:rPr lang="nl-BE" dirty="0" err="1"/>
              <a:t>and</a:t>
            </a:r>
            <a:r>
              <a:rPr lang="nl-BE" dirty="0"/>
              <a:t> </a:t>
            </a:r>
            <a:r>
              <a:rPr lang="nl-BE" dirty="0" err="1"/>
              <a:t>cold</a:t>
            </a:r>
            <a:r>
              <a:rPr lang="nl-BE" dirty="0"/>
              <a:t> war</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915166" y="2368134"/>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rot="15875681">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16582464">
            <a:off x="7924328" y="3097303"/>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5976681"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6426687"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Rechte verbindingslijn met pijl 25"/>
          <p:cNvCxnSpPr>
            <a:cxnSpLocks/>
            <a:stCxn id="56" idx="0"/>
            <a:endCxn id="86" idx="6"/>
          </p:cNvCxnSpPr>
          <p:nvPr/>
        </p:nvCxnSpPr>
        <p:spPr>
          <a:xfrm flipH="1">
            <a:off x="7266013" y="2658016"/>
            <a:ext cx="649886" cy="27597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a:cxnSpLocks/>
            <a:stCxn id="65" idx="0"/>
            <a:endCxn id="86" idx="6"/>
          </p:cNvCxnSpPr>
          <p:nvPr/>
        </p:nvCxnSpPr>
        <p:spPr>
          <a:xfrm flipH="1" flipV="1">
            <a:off x="7266013" y="2933995"/>
            <a:ext cx="659984" cy="403334"/>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Rechte verbindingslijn met pijl 31"/>
          <p:cNvCxnSpPr>
            <a:stCxn id="62" idx="0"/>
            <a:endCxn id="5" idx="6"/>
          </p:cNvCxnSpPr>
          <p:nvPr/>
        </p:nvCxnSpPr>
        <p:spPr>
          <a:xfrm flipH="1">
            <a:off x="5555994" y="5164454"/>
            <a:ext cx="1891222" cy="46957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Rechte verbindingslijn met pijl 39"/>
          <p:cNvCxnSpPr>
            <a:stCxn id="59" idx="0"/>
            <a:endCxn id="5" idx="6"/>
          </p:cNvCxnSpPr>
          <p:nvPr/>
        </p:nvCxnSpPr>
        <p:spPr>
          <a:xfrm flipH="1" flipV="1">
            <a:off x="5555994" y="5634025"/>
            <a:ext cx="2160886" cy="47345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8" name="Groep 87"/>
          <p:cNvGrpSpPr/>
          <p:nvPr/>
        </p:nvGrpSpPr>
        <p:grpSpPr>
          <a:xfrm rot="16472516">
            <a:off x="8996565"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906564"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a:stCxn id="93" idx="0"/>
            <a:endCxn id="5" idx="6"/>
          </p:cNvCxnSpPr>
          <p:nvPr/>
        </p:nvCxnSpPr>
        <p:spPr>
          <a:xfrm flipH="1">
            <a:off x="5555994" y="5588177"/>
            <a:ext cx="3351418" cy="458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4025977" y="6206337"/>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Hot War</a:t>
            </a:r>
          </a:p>
        </p:txBody>
      </p:sp>
      <p:sp>
        <p:nvSpPr>
          <p:cNvPr id="85" name="Rechthoek 84"/>
          <p:cNvSpPr/>
          <p:nvPr/>
        </p:nvSpPr>
        <p:spPr>
          <a:xfrm>
            <a:off x="5735996" y="3519001"/>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Cold</a:t>
            </a:r>
            <a:r>
              <a:rPr lang="nl-BE" sz="1600" b="1" dirty="0">
                <a:solidFill>
                  <a:schemeClr val="tx1"/>
                </a:solidFill>
                <a:effectLst>
                  <a:outerShdw blurRad="38100" dist="38100" dir="2700000" algn="tl">
                    <a:srgbClr val="000000">
                      <a:alpha val="43137"/>
                    </a:srgbClr>
                  </a:outerShdw>
                </a:effectLst>
              </a:rPr>
              <a:t> War</a:t>
            </a:r>
          </a:p>
        </p:txBody>
      </p:sp>
    </p:spTree>
    <p:extLst>
      <p:ext uri="{BB962C8B-B14F-4D97-AF65-F5344CB8AC3E}">
        <p14:creationId xmlns:p14="http://schemas.microsoft.com/office/powerpoint/2010/main" val="322355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vaal 86"/>
          <p:cNvSpPr/>
          <p:nvPr/>
        </p:nvSpPr>
        <p:spPr>
          <a:xfrm>
            <a:off x="2675962" y="0"/>
            <a:ext cx="5901528" cy="5901534"/>
          </a:xfrm>
          <a:prstGeom prst="ellipse">
            <a:avLst/>
          </a:prstGeom>
          <a:solidFill>
            <a:schemeClr val="accent2">
              <a:lumMod val="20000"/>
              <a:lumOff val="80000"/>
              <a:alpha val="40000"/>
            </a:schemeClr>
          </a:solidFill>
          <a:ln w="190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86" name="Ovaal 85"/>
          <p:cNvSpPr/>
          <p:nvPr/>
        </p:nvSpPr>
        <p:spPr>
          <a:xfrm>
            <a:off x="4835986" y="2168981"/>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515938" y="3699003"/>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(re-)</a:t>
            </a:r>
            <a:r>
              <a:rPr lang="nl-BE" dirty="0" err="1"/>
              <a:t>engage</a:t>
            </a:r>
            <a:r>
              <a:rPr lang="nl-BE" dirty="0"/>
              <a:t> </a:t>
            </a:r>
            <a:r>
              <a:rPr lang="nl-BE" dirty="0" err="1"/>
              <a:t>airborne</a:t>
            </a:r>
            <a:r>
              <a:rPr lang="nl-BE" dirty="0"/>
              <a:t> </a:t>
            </a:r>
            <a:r>
              <a:rPr lang="nl-BE" dirty="0" err="1"/>
              <a:t>friendlies</a:t>
            </a:r>
            <a:r>
              <a:rPr lang="nl-BE" dirty="0"/>
              <a:t> </a:t>
            </a:r>
            <a:r>
              <a:rPr lang="nl-BE" dirty="0" err="1"/>
              <a:t>within</a:t>
            </a:r>
            <a:r>
              <a:rPr lang="nl-BE" dirty="0"/>
              <a:t> </a:t>
            </a:r>
            <a:r>
              <a:rPr lang="nl-BE" dirty="0" err="1"/>
              <a:t>the</a:t>
            </a:r>
            <a:r>
              <a:rPr lang="nl-BE" dirty="0"/>
              <a:t> </a:t>
            </a:r>
            <a:r>
              <a:rPr lang="nl-BE" dirty="0" err="1"/>
              <a:t>engage</a:t>
            </a:r>
            <a:r>
              <a:rPr lang="nl-BE" dirty="0"/>
              <a:t> range</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915166" y="2368134"/>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6169146">
            <a:off x="5603986" y="482700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5076671"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5526677"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843497" y="4116563"/>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1113500" y="3846560"/>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995897" y="4268963"/>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1148297" y="4421363"/>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Rechte verbindingslijn met pijl 25"/>
          <p:cNvCxnSpPr>
            <a:cxnSpLocks/>
            <a:stCxn id="56" idx="0"/>
            <a:endCxn id="86" idx="6"/>
          </p:cNvCxnSpPr>
          <p:nvPr/>
        </p:nvCxnSpPr>
        <p:spPr>
          <a:xfrm flipH="1">
            <a:off x="6366003" y="2658016"/>
            <a:ext cx="1549896" cy="275974"/>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a:cxnSpLocks/>
            <a:stCxn id="65" idx="1"/>
            <a:endCxn id="86" idx="6"/>
          </p:cNvCxnSpPr>
          <p:nvPr/>
        </p:nvCxnSpPr>
        <p:spPr>
          <a:xfrm flipV="1">
            <a:off x="5933896" y="2933990"/>
            <a:ext cx="432107" cy="18997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8" name="Groep 87"/>
          <p:cNvGrpSpPr/>
          <p:nvPr/>
        </p:nvGrpSpPr>
        <p:grpSpPr>
          <a:xfrm rot="16472516">
            <a:off x="8996565"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906564"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96" name="Rechthoek 95"/>
          <p:cNvSpPr/>
          <p:nvPr/>
        </p:nvSpPr>
        <p:spPr>
          <a:xfrm>
            <a:off x="2315958" y="3338999"/>
            <a:ext cx="2970033" cy="117001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An “</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Radius” </a:t>
            </a:r>
            <a:r>
              <a:rPr lang="nl-BE" sz="1600" b="1" dirty="0" err="1">
                <a:solidFill>
                  <a:schemeClr val="tx1"/>
                </a:solidFill>
                <a:effectLst>
                  <a:outerShdw blurRad="38100" dist="38100" dir="2700000" algn="tl">
                    <a:srgbClr val="000000">
                      <a:alpha val="43137"/>
                    </a:srgbClr>
                  </a:outerShdw>
                </a:effectLst>
              </a:rPr>
              <a:t>around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each</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detected</a:t>
            </a:r>
            <a:r>
              <a:rPr lang="nl-BE" sz="1600" b="1" dirty="0">
                <a:solidFill>
                  <a:schemeClr val="tx1"/>
                </a:solidFill>
                <a:effectLst>
                  <a:outerShdw blurRad="38100" dist="38100" dir="2700000" algn="tl">
                    <a:srgbClr val="000000">
                      <a:alpha val="43137"/>
                    </a:srgbClr>
                  </a:outerShdw>
                </a:effectLst>
              </a:rPr>
              <a:t> target </a:t>
            </a:r>
            <a:r>
              <a:rPr lang="nl-BE" sz="1600" b="1" dirty="0" err="1">
                <a:solidFill>
                  <a:schemeClr val="tx1"/>
                </a:solidFill>
                <a:effectLst>
                  <a:outerShdw blurRad="38100" dist="38100" dir="2700000" algn="tl">
                    <a:srgbClr val="000000">
                      <a:alpha val="43137"/>
                    </a:srgbClr>
                  </a:outerShdw>
                </a:effectLst>
              </a:rPr>
              <a:t>will</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any</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airborne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friendlies</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capable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for</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combat</a:t>
            </a:r>
            <a:r>
              <a:rPr lang="nl-BE" sz="1600" b="1" dirty="0">
                <a:solidFill>
                  <a:schemeClr val="tx1"/>
                </a:solidFill>
                <a:effectLst>
                  <a:outerShdw blurRad="38100" dist="38100" dir="2700000" algn="tl">
                    <a:srgbClr val="000000">
                      <a:alpha val="43137"/>
                    </a:srgbClr>
                  </a:outerShdw>
                </a:effectLst>
              </a:rPr>
              <a:t>!</a:t>
            </a:r>
          </a:p>
        </p:txBody>
      </p:sp>
      <p:sp>
        <p:nvSpPr>
          <p:cNvPr id="97" name="Rechthoek 96"/>
          <p:cNvSpPr/>
          <p:nvPr/>
        </p:nvSpPr>
        <p:spPr>
          <a:xfrm>
            <a:off x="4925987" y="5319021"/>
            <a:ext cx="1710019" cy="900010"/>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Re-</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Returning</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Incercept</a:t>
            </a:r>
            <a:r>
              <a:rPr lang="nl-BE" sz="1600" b="1" dirty="0">
                <a:solidFill>
                  <a:schemeClr val="tx1"/>
                </a:solidFill>
                <a:effectLst>
                  <a:outerShdw blurRad="38100" dist="38100" dir="2700000" algn="tl">
                    <a:srgbClr val="000000">
                      <a:alpha val="43137"/>
                    </a:srgbClr>
                  </a:outerShdw>
                </a:effectLst>
              </a:rPr>
              <a:t> Flight</a:t>
            </a:r>
          </a:p>
        </p:txBody>
      </p:sp>
      <p:sp>
        <p:nvSpPr>
          <p:cNvPr id="98" name="Rechthoek 97"/>
          <p:cNvSpPr/>
          <p:nvPr/>
        </p:nvSpPr>
        <p:spPr>
          <a:xfrm>
            <a:off x="7356014" y="2888993"/>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CAP Flight</a:t>
            </a:r>
          </a:p>
        </p:txBody>
      </p:sp>
      <p:sp>
        <p:nvSpPr>
          <p:cNvPr id="99" name="Rechthoek 98"/>
          <p:cNvSpPr/>
          <p:nvPr/>
        </p:nvSpPr>
        <p:spPr>
          <a:xfrm>
            <a:off x="7626017" y="5049018"/>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Don’t</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Engage</a:t>
            </a:r>
            <a:endParaRPr lang="nl-BE" sz="16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639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3395970"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squadron Overhead of </a:t>
            </a:r>
            <a:r>
              <a:rPr lang="nl-BE" dirty="0" err="1"/>
              <a:t>defenses</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915166" y="2368134"/>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6926699" y="6149721"/>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rot="15875681">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16582464">
            <a:off x="7924328" y="3097303"/>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3636655"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086661"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Rechte verbindingslijn met pijl 25"/>
          <p:cNvCxnSpPr>
            <a:cxnSpLocks/>
            <a:stCxn id="56" idx="0"/>
            <a:endCxn id="86" idx="6"/>
          </p:cNvCxnSpPr>
          <p:nvPr/>
        </p:nvCxnSpPr>
        <p:spPr>
          <a:xfrm flipH="1">
            <a:off x="4925987" y="2658016"/>
            <a:ext cx="2989912" cy="27597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a:cxnSpLocks/>
            <a:stCxn id="65" idx="0"/>
            <a:endCxn id="86" idx="6"/>
          </p:cNvCxnSpPr>
          <p:nvPr/>
        </p:nvCxnSpPr>
        <p:spPr>
          <a:xfrm flipH="1" flipV="1">
            <a:off x="4925987" y="2933995"/>
            <a:ext cx="3000010" cy="403334"/>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Rechte verbindingslijn met pijl 31"/>
          <p:cNvCxnSpPr>
            <a:stCxn id="62" idx="0"/>
            <a:endCxn id="5" idx="6"/>
          </p:cNvCxnSpPr>
          <p:nvPr/>
        </p:nvCxnSpPr>
        <p:spPr>
          <a:xfrm flipH="1">
            <a:off x="5555994" y="5164454"/>
            <a:ext cx="1891222" cy="46957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Rechte verbindingslijn met pijl 39"/>
          <p:cNvCxnSpPr>
            <a:stCxn id="59" idx="0"/>
            <a:endCxn id="5" idx="6"/>
          </p:cNvCxnSpPr>
          <p:nvPr/>
        </p:nvCxnSpPr>
        <p:spPr>
          <a:xfrm flipH="1" flipV="1">
            <a:off x="5555994" y="5634025"/>
            <a:ext cx="1371567" cy="764147"/>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8" name="Groep 87"/>
          <p:cNvGrpSpPr/>
          <p:nvPr/>
        </p:nvGrpSpPr>
        <p:grpSpPr>
          <a:xfrm rot="16472516">
            <a:off x="8996565"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906564"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a:stCxn id="93" idx="0"/>
            <a:endCxn id="5" idx="6"/>
          </p:cNvCxnSpPr>
          <p:nvPr/>
        </p:nvCxnSpPr>
        <p:spPr>
          <a:xfrm flipH="1">
            <a:off x="5555994" y="5588177"/>
            <a:ext cx="3351418" cy="458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7" name="Groep 86"/>
          <p:cNvGrpSpPr/>
          <p:nvPr/>
        </p:nvGrpSpPr>
        <p:grpSpPr>
          <a:xfrm rot="15946666">
            <a:off x="7285159" y="2098131"/>
            <a:ext cx="540007" cy="540007"/>
            <a:chOff x="3665972" y="2888994"/>
            <a:chExt cx="540007" cy="540007"/>
          </a:xfrm>
        </p:grpSpPr>
        <p:sp>
          <p:nvSpPr>
            <p:cNvPr id="96" name="Ovaal 95"/>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7"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8" name="Groep 97"/>
          <p:cNvGrpSpPr/>
          <p:nvPr/>
        </p:nvGrpSpPr>
        <p:grpSpPr>
          <a:xfrm rot="16472516">
            <a:off x="8906564" y="5995374"/>
            <a:ext cx="540007" cy="540007"/>
            <a:chOff x="3665972" y="2888994"/>
            <a:chExt cx="540007" cy="540007"/>
          </a:xfrm>
        </p:grpSpPr>
        <p:sp>
          <p:nvSpPr>
            <p:cNvPr id="99" name="Ovaal 9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1" name="Groep 100"/>
          <p:cNvGrpSpPr/>
          <p:nvPr/>
        </p:nvGrpSpPr>
        <p:grpSpPr>
          <a:xfrm rot="16472516">
            <a:off x="8816563" y="6265377"/>
            <a:ext cx="540007" cy="540007"/>
            <a:chOff x="3665972" y="2888994"/>
            <a:chExt cx="540007" cy="540007"/>
          </a:xfrm>
        </p:grpSpPr>
        <p:sp>
          <p:nvSpPr>
            <p:cNvPr id="102" name="Ovaal 10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4" name="Rechte verbindingslijn met pijl 103"/>
          <p:cNvCxnSpPr>
            <a:cxnSpLocks/>
            <a:stCxn id="100" idx="0"/>
            <a:endCxn id="5" idx="6"/>
          </p:cNvCxnSpPr>
          <p:nvPr/>
        </p:nvCxnSpPr>
        <p:spPr>
          <a:xfrm flipH="1" flipV="1">
            <a:off x="5555994" y="5634025"/>
            <a:ext cx="3351418" cy="60997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Rechte verbindingslijn met pijl 104"/>
          <p:cNvCxnSpPr>
            <a:cxnSpLocks/>
            <a:stCxn id="97" idx="0"/>
            <a:endCxn id="86" idx="6"/>
          </p:cNvCxnSpPr>
          <p:nvPr/>
        </p:nvCxnSpPr>
        <p:spPr>
          <a:xfrm flipH="1">
            <a:off x="4925987" y="2388013"/>
            <a:ext cx="2359905" cy="545982"/>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6" name="Rechte verbindingslijn met pijl 105"/>
          <p:cNvCxnSpPr>
            <a:cxnSpLocks/>
            <a:stCxn id="109" idx="0"/>
            <a:endCxn id="86" idx="6"/>
          </p:cNvCxnSpPr>
          <p:nvPr/>
        </p:nvCxnSpPr>
        <p:spPr>
          <a:xfrm flipH="1" flipV="1">
            <a:off x="4925987" y="2933995"/>
            <a:ext cx="2359904" cy="80403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7" name="Groep 106"/>
          <p:cNvGrpSpPr/>
          <p:nvPr/>
        </p:nvGrpSpPr>
        <p:grpSpPr>
          <a:xfrm rot="15946666">
            <a:off x="7285158" y="3448146"/>
            <a:ext cx="540007" cy="540007"/>
            <a:chOff x="3665972" y="2888994"/>
            <a:chExt cx="540007" cy="540007"/>
          </a:xfrm>
        </p:grpSpPr>
        <p:sp>
          <p:nvSpPr>
            <p:cNvPr id="108" name="Ovaal 10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725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grpSp>
        <p:nvGrpSpPr>
          <p:cNvPr id="98" name="Groep 97"/>
          <p:cNvGrpSpPr/>
          <p:nvPr/>
        </p:nvGrpSpPr>
        <p:grpSpPr>
          <a:xfrm rot="16472516">
            <a:off x="8906565" y="5838492"/>
            <a:ext cx="540007" cy="540007"/>
            <a:chOff x="3665972" y="2888994"/>
            <a:chExt cx="540007" cy="540007"/>
          </a:xfrm>
        </p:grpSpPr>
        <p:sp>
          <p:nvSpPr>
            <p:cNvPr id="99" name="Ovaal 9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1" name="Groep 100"/>
          <p:cNvGrpSpPr/>
          <p:nvPr/>
        </p:nvGrpSpPr>
        <p:grpSpPr>
          <a:xfrm rot="16472516">
            <a:off x="8816564" y="5568489"/>
            <a:ext cx="540007" cy="540007"/>
            <a:chOff x="3665972" y="2888994"/>
            <a:chExt cx="540007" cy="540007"/>
          </a:xfrm>
        </p:grpSpPr>
        <p:sp>
          <p:nvSpPr>
            <p:cNvPr id="102" name="Ovaal 10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86" name="Ovaal 85"/>
          <p:cNvSpPr/>
          <p:nvPr/>
        </p:nvSpPr>
        <p:spPr>
          <a:xfrm>
            <a:off x="3395970"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squadron </a:t>
            </a:r>
            <a:r>
              <a:rPr lang="nl-BE" dirty="0" err="1"/>
              <a:t>grouping</a:t>
            </a:r>
            <a:r>
              <a:rPr lang="nl-BE" dirty="0"/>
              <a:t> of </a:t>
            </a:r>
            <a:r>
              <a:rPr lang="nl-BE" dirty="0" err="1"/>
              <a:t>defenses</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786871" y="2548137"/>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7515324" y="578971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rot="15875681">
            <a:off x="7446015" y="6039028"/>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16582464">
            <a:off x="7384322" y="3040687"/>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3636655"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086661"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Rechte verbindingslijn met pijl 31"/>
          <p:cNvCxnSpPr>
            <a:stCxn id="62" idx="0"/>
            <a:endCxn id="5" idx="6"/>
          </p:cNvCxnSpPr>
          <p:nvPr/>
        </p:nvCxnSpPr>
        <p:spPr>
          <a:xfrm flipH="1" flipV="1">
            <a:off x="5555994" y="5634025"/>
            <a:ext cx="1891222" cy="70044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8" name="Groep 87"/>
          <p:cNvGrpSpPr/>
          <p:nvPr/>
        </p:nvGrpSpPr>
        <p:grpSpPr>
          <a:xfrm rot="16472516">
            <a:off x="8816564"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726563"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a:stCxn id="93" idx="0"/>
            <a:endCxn id="5" idx="6"/>
          </p:cNvCxnSpPr>
          <p:nvPr/>
        </p:nvCxnSpPr>
        <p:spPr>
          <a:xfrm flipH="1">
            <a:off x="5555994" y="5588177"/>
            <a:ext cx="3171417" cy="458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7" name="Groep 86"/>
          <p:cNvGrpSpPr/>
          <p:nvPr/>
        </p:nvGrpSpPr>
        <p:grpSpPr>
          <a:xfrm rot="15946666">
            <a:off x="7696871" y="2329840"/>
            <a:ext cx="540007" cy="540007"/>
            <a:chOff x="3665972" y="2888994"/>
            <a:chExt cx="540007" cy="540007"/>
          </a:xfrm>
        </p:grpSpPr>
        <p:sp>
          <p:nvSpPr>
            <p:cNvPr id="96" name="Ovaal 95"/>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7"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5" name="Rechte verbindingslijn met pijl 104"/>
          <p:cNvCxnSpPr>
            <a:cxnSpLocks/>
            <a:stCxn id="97" idx="0"/>
            <a:endCxn id="86" idx="6"/>
          </p:cNvCxnSpPr>
          <p:nvPr/>
        </p:nvCxnSpPr>
        <p:spPr>
          <a:xfrm flipH="1">
            <a:off x="4925987" y="2619722"/>
            <a:ext cx="2771617" cy="31427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6" name="Rechte verbindingslijn met pijl 105"/>
          <p:cNvCxnSpPr>
            <a:cxnSpLocks/>
            <a:stCxn id="109" idx="0"/>
            <a:endCxn id="86" idx="6"/>
          </p:cNvCxnSpPr>
          <p:nvPr/>
        </p:nvCxnSpPr>
        <p:spPr>
          <a:xfrm flipH="1" flipV="1">
            <a:off x="4925987" y="2933995"/>
            <a:ext cx="2359904" cy="585737"/>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7" name="Groep 106"/>
          <p:cNvGrpSpPr/>
          <p:nvPr/>
        </p:nvGrpSpPr>
        <p:grpSpPr>
          <a:xfrm rot="15946666">
            <a:off x="7285158" y="3229850"/>
            <a:ext cx="540007" cy="540007"/>
            <a:chOff x="3665972" y="2888994"/>
            <a:chExt cx="540007" cy="540007"/>
          </a:xfrm>
        </p:grpSpPr>
        <p:sp>
          <p:nvSpPr>
            <p:cNvPr id="108" name="Ovaal 10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928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squadron </a:t>
            </a:r>
            <a:r>
              <a:rPr lang="nl-BE" dirty="0" err="1"/>
              <a:t>takeoff</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rot="18000000">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rot="18000000">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4" name="Rechte verbindingslijn met pijl 103"/>
          <p:cNvCxnSpPr>
            <a:cxnSpLocks/>
          </p:cNvCxnSpPr>
          <p:nvPr/>
        </p:nvCxnSpPr>
        <p:spPr>
          <a:xfrm flipV="1">
            <a:off x="8256024" y="2618991"/>
            <a:ext cx="810009" cy="99001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0" name="Rechte verbindingslijn met pijl 109"/>
          <p:cNvCxnSpPr>
            <a:cxnSpLocks/>
            <a:stCxn id="95" idx="3"/>
          </p:cNvCxnSpPr>
          <p:nvPr/>
        </p:nvCxnSpPr>
        <p:spPr>
          <a:xfrm flipV="1">
            <a:off x="8616028" y="3429003"/>
            <a:ext cx="2250025" cy="99000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1" name="Rechte verbindingslijn met pijl 110"/>
          <p:cNvCxnSpPr>
            <a:cxnSpLocks/>
          </p:cNvCxnSpPr>
          <p:nvPr/>
        </p:nvCxnSpPr>
        <p:spPr>
          <a:xfrm>
            <a:off x="8616028" y="4959017"/>
            <a:ext cx="1121814" cy="31180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6186001" y="3609002"/>
            <a:ext cx="2430027" cy="1620018"/>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Takeoff</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methods</a:t>
            </a:r>
            <a:endParaRPr lang="nl-BE" sz="1600" b="1" dirty="0">
              <a:solidFill>
                <a:schemeClr val="tx1"/>
              </a:solidFill>
              <a:effectLst>
                <a:outerShdw blurRad="38100" dist="38100" dir="2700000" algn="tl">
                  <a:srgbClr val="000000">
                    <a:alpha val="43137"/>
                  </a:srgbClr>
                </a:outerShdw>
              </a:effectLst>
            </a:endParaRPr>
          </a:p>
          <a:p>
            <a:pPr algn="ctr"/>
            <a:endParaRPr lang="nl-BE" sz="1600" b="1"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a:solidFill>
                  <a:schemeClr val="tx1"/>
                </a:solidFill>
                <a:effectLst>
                  <a:outerShdw blurRad="38100" dist="38100" dir="2700000" algn="tl">
                    <a:srgbClr val="000000">
                      <a:alpha val="43137"/>
                    </a:srgbClr>
                  </a:outerShdw>
                </a:effectLst>
              </a:rPr>
              <a:t>In </a:t>
            </a:r>
            <a:r>
              <a:rPr lang="nl-BE" sz="1600" dirty="0" err="1">
                <a:solidFill>
                  <a:schemeClr val="tx1"/>
                </a:solidFill>
                <a:effectLst>
                  <a:outerShdw blurRad="38100" dist="38100" dir="2700000" algn="tl">
                    <a:srgbClr val="000000">
                      <a:alpha val="43137"/>
                    </a:srgbClr>
                  </a:outerShdw>
                </a:effectLst>
              </a:rPr>
              <a:t>the</a:t>
            </a:r>
            <a:r>
              <a:rPr lang="nl-BE" sz="1600" dirty="0">
                <a:solidFill>
                  <a:schemeClr val="tx1"/>
                </a:solidFill>
                <a:effectLst>
                  <a:outerShdw blurRad="38100" dist="38100" dir="2700000" algn="tl">
                    <a:srgbClr val="000000">
                      <a:alpha val="43137"/>
                    </a:srgbClr>
                  </a:outerShdw>
                </a:effectLst>
              </a:rPr>
              <a:t> air</a:t>
            </a:r>
          </a:p>
          <a:p>
            <a:pPr marL="285750" indent="-285750">
              <a:buFont typeface="Arial" panose="020B0604020202020204" pitchFamily="34" charset="0"/>
              <a:buChar char="•"/>
            </a:pPr>
            <a:r>
              <a:rPr lang="nl-BE" sz="1600" dirty="0">
                <a:solidFill>
                  <a:schemeClr val="tx1"/>
                </a:solidFill>
                <a:effectLst>
                  <a:outerShdw blurRad="38100" dist="38100" dir="2700000" algn="tl">
                    <a:srgbClr val="000000">
                      <a:alpha val="43137"/>
                    </a:srgbClr>
                  </a:outerShdw>
                </a:effectLst>
              </a:rPr>
              <a:t>At </a:t>
            </a:r>
            <a:r>
              <a:rPr lang="nl-BE" sz="1600" dirty="0" err="1">
                <a:solidFill>
                  <a:schemeClr val="tx1"/>
                </a:solidFill>
                <a:effectLst>
                  <a:outerShdw blurRad="38100" dist="38100" dir="2700000" algn="tl">
                    <a:srgbClr val="000000">
                      <a:alpha val="43137"/>
                    </a:srgbClr>
                  </a:outerShdw>
                </a:effectLst>
              </a:rPr>
              <a:t>the</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runway</a:t>
            </a:r>
            <a:endParaRPr lang="nl-BE" sz="1600"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err="1">
                <a:solidFill>
                  <a:schemeClr val="tx1"/>
                </a:solidFill>
                <a:effectLst>
                  <a:outerShdw blurRad="38100" dist="38100" dir="2700000" algn="tl">
                    <a:srgbClr val="000000">
                      <a:alpha val="43137"/>
                    </a:srgbClr>
                  </a:outerShdw>
                </a:effectLst>
              </a:rPr>
              <a:t>From</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Cold</a:t>
            </a:r>
            <a:r>
              <a:rPr lang="nl-BE" sz="1600" dirty="0">
                <a:solidFill>
                  <a:schemeClr val="tx1"/>
                </a:solidFill>
                <a:effectLst>
                  <a:outerShdw blurRad="38100" dist="38100" dir="2700000" algn="tl">
                    <a:srgbClr val="000000">
                      <a:alpha val="43137"/>
                    </a:srgbClr>
                  </a:outerShdw>
                </a:effectLst>
              </a:rPr>
              <a:t> Parking</a:t>
            </a:r>
          </a:p>
          <a:p>
            <a:pPr marL="285750" indent="-285750">
              <a:buFont typeface="Arial" panose="020B0604020202020204" pitchFamily="34" charset="0"/>
              <a:buChar char="•"/>
            </a:pPr>
            <a:r>
              <a:rPr lang="nl-BE" sz="1600" dirty="0" err="1">
                <a:solidFill>
                  <a:schemeClr val="tx1"/>
                </a:solidFill>
                <a:effectLst>
                  <a:outerShdw blurRad="38100" dist="38100" dir="2700000" algn="tl">
                    <a:srgbClr val="000000">
                      <a:alpha val="43137"/>
                    </a:srgbClr>
                  </a:outerShdw>
                </a:effectLst>
              </a:rPr>
              <a:t>From</a:t>
            </a:r>
            <a:r>
              <a:rPr lang="nl-BE" sz="1600" dirty="0">
                <a:solidFill>
                  <a:schemeClr val="tx1"/>
                </a:solidFill>
                <a:effectLst>
                  <a:outerShdw blurRad="38100" dist="38100" dir="2700000" algn="tl">
                    <a:srgbClr val="000000">
                      <a:alpha val="43137"/>
                    </a:srgbClr>
                  </a:outerShdw>
                </a:effectLst>
              </a:rPr>
              <a:t> Hot Parking</a:t>
            </a:r>
          </a:p>
        </p:txBody>
      </p:sp>
    </p:spTree>
    <p:extLst>
      <p:ext uri="{BB962C8B-B14F-4D97-AF65-F5344CB8AC3E}">
        <p14:creationId xmlns:p14="http://schemas.microsoft.com/office/powerpoint/2010/main" val="219080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squadron landing</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rot="18000000">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rot="18000000">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4" name="Rechte verbindingslijn met pijl 103"/>
          <p:cNvCxnSpPr>
            <a:cxnSpLocks/>
          </p:cNvCxnSpPr>
          <p:nvPr/>
        </p:nvCxnSpPr>
        <p:spPr>
          <a:xfrm flipV="1">
            <a:off x="8256024" y="2618991"/>
            <a:ext cx="810009" cy="99001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0" name="Rechte verbindingslijn met pijl 109"/>
          <p:cNvCxnSpPr>
            <a:cxnSpLocks/>
            <a:stCxn id="95" idx="3"/>
          </p:cNvCxnSpPr>
          <p:nvPr/>
        </p:nvCxnSpPr>
        <p:spPr>
          <a:xfrm flipV="1">
            <a:off x="8616028" y="3429003"/>
            <a:ext cx="2250025" cy="99000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1" name="Rechte verbindingslijn met pijl 110"/>
          <p:cNvCxnSpPr>
            <a:cxnSpLocks/>
          </p:cNvCxnSpPr>
          <p:nvPr/>
        </p:nvCxnSpPr>
        <p:spPr>
          <a:xfrm>
            <a:off x="8616028" y="4959017"/>
            <a:ext cx="1121814" cy="31180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6186001" y="3609002"/>
            <a:ext cx="2430027" cy="1620018"/>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Landing </a:t>
            </a:r>
            <a:r>
              <a:rPr lang="nl-BE" sz="1600" b="1" dirty="0" err="1">
                <a:solidFill>
                  <a:schemeClr val="tx1"/>
                </a:solidFill>
                <a:effectLst>
                  <a:outerShdw blurRad="38100" dist="38100" dir="2700000" algn="tl">
                    <a:srgbClr val="000000">
                      <a:alpha val="43137"/>
                    </a:srgbClr>
                  </a:outerShdw>
                </a:effectLst>
              </a:rPr>
              <a:t>methods</a:t>
            </a:r>
            <a:endParaRPr lang="nl-BE" sz="1600" b="1" dirty="0">
              <a:solidFill>
                <a:schemeClr val="tx1"/>
              </a:solidFill>
              <a:effectLst>
                <a:outerShdw blurRad="38100" dist="38100" dir="2700000" algn="tl">
                  <a:srgbClr val="000000">
                    <a:alpha val="43137"/>
                  </a:srgbClr>
                </a:outerShdw>
              </a:effectLst>
            </a:endParaRPr>
          </a:p>
          <a:p>
            <a:pPr algn="ctr"/>
            <a:endParaRPr lang="nl-BE" sz="1600" b="1"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err="1">
                <a:solidFill>
                  <a:schemeClr val="tx1"/>
                </a:solidFill>
                <a:effectLst>
                  <a:outerShdw blurRad="38100" dist="38100" dir="2700000" algn="tl">
                    <a:srgbClr val="000000">
                      <a:alpha val="43137"/>
                    </a:srgbClr>
                  </a:outerShdw>
                </a:effectLst>
              </a:rPr>
              <a:t>Near</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the</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airbase</a:t>
            </a:r>
            <a:endParaRPr lang="nl-BE" sz="1600"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a:solidFill>
                  <a:schemeClr val="tx1"/>
                </a:solidFill>
                <a:effectLst>
                  <a:outerShdw blurRad="38100" dist="38100" dir="2700000" algn="tl">
                    <a:srgbClr val="000000">
                      <a:alpha val="43137"/>
                    </a:srgbClr>
                  </a:outerShdw>
                </a:effectLst>
              </a:rPr>
              <a:t>At </a:t>
            </a:r>
            <a:r>
              <a:rPr lang="nl-BE" sz="1600" dirty="0" err="1">
                <a:solidFill>
                  <a:schemeClr val="tx1"/>
                </a:solidFill>
                <a:effectLst>
                  <a:outerShdw blurRad="38100" dist="38100" dir="2700000" algn="tl">
                    <a:srgbClr val="000000">
                      <a:alpha val="43137"/>
                    </a:srgbClr>
                  </a:outerShdw>
                </a:effectLst>
              </a:rPr>
              <a:t>the</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runway</a:t>
            </a:r>
            <a:endParaRPr lang="nl-BE" sz="1600"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err="1">
                <a:solidFill>
                  <a:schemeClr val="tx1"/>
                </a:solidFill>
                <a:effectLst>
                  <a:outerShdw blurRad="38100" dist="38100" dir="2700000" algn="tl">
                    <a:srgbClr val="000000">
                      <a:alpha val="43137"/>
                    </a:srgbClr>
                  </a:outerShdw>
                </a:effectLst>
              </a:rPr>
              <a:t>After</a:t>
            </a:r>
            <a:r>
              <a:rPr lang="nl-BE" sz="1600" dirty="0">
                <a:solidFill>
                  <a:schemeClr val="tx1"/>
                </a:solidFill>
                <a:effectLst>
                  <a:outerShdw blurRad="38100" dist="38100" dir="2700000" algn="tl">
                    <a:srgbClr val="000000">
                      <a:alpha val="43137"/>
                    </a:srgbClr>
                  </a:outerShdw>
                </a:effectLst>
              </a:rPr>
              <a:t> engine </a:t>
            </a:r>
            <a:r>
              <a:rPr lang="nl-BE" sz="1600" dirty="0" err="1">
                <a:solidFill>
                  <a:schemeClr val="tx1"/>
                </a:solidFill>
                <a:effectLst>
                  <a:outerShdw blurRad="38100" dist="38100" dir="2700000" algn="tl">
                    <a:srgbClr val="000000">
                      <a:alpha val="43137"/>
                    </a:srgbClr>
                  </a:outerShdw>
                </a:effectLst>
              </a:rPr>
              <a:t>shutdown</a:t>
            </a:r>
            <a:endParaRPr lang="nl-BE" sz="16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351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setup </a:t>
            </a:r>
            <a:r>
              <a:rPr lang="nl-BE" dirty="0" err="1"/>
              <a:t>your</a:t>
            </a:r>
            <a:r>
              <a:rPr lang="nl-BE" dirty="0"/>
              <a:t> mission</a:t>
            </a:r>
          </a:p>
        </p:txBody>
      </p:sp>
      <p:sp>
        <p:nvSpPr>
          <p:cNvPr id="3" name="Tijdelijke aanduiding voor tekst 2"/>
          <p:cNvSpPr>
            <a:spLocks noGrp="1"/>
          </p:cNvSpPr>
          <p:nvPr>
            <p:ph type="body" idx="1"/>
          </p:nvPr>
        </p:nvSpPr>
        <p:spPr/>
        <p:txBody>
          <a:bodyPr/>
          <a:lstStyle/>
          <a:p>
            <a:endParaRPr lang="nl-BE"/>
          </a:p>
        </p:txBody>
      </p:sp>
    </p:spTree>
    <p:extLst>
      <p:ext uri="{BB962C8B-B14F-4D97-AF65-F5344CB8AC3E}">
        <p14:creationId xmlns:p14="http://schemas.microsoft.com/office/powerpoint/2010/main" val="1145128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p:cNvPicPr>
            <a:picLocks noChangeAspect="1"/>
          </p:cNvPicPr>
          <p:nvPr/>
        </p:nvPicPr>
        <p:blipFill rotWithShape="1">
          <a:blip r:embed="rId2"/>
          <a:srcRect t="26537"/>
          <a:stretch/>
        </p:blipFill>
        <p:spPr>
          <a:xfrm>
            <a:off x="3866284" y="1819922"/>
            <a:ext cx="8325716" cy="5038078"/>
          </a:xfrm>
          <a:prstGeom prst="rect">
            <a:avLst/>
          </a:prstGeom>
          <a:ln>
            <a:noFill/>
          </a:ln>
        </p:spPr>
      </p:pic>
      <p:sp>
        <p:nvSpPr>
          <p:cNvPr id="6" name="Titel 5"/>
          <p:cNvSpPr>
            <a:spLocks noGrp="1"/>
          </p:cNvSpPr>
          <p:nvPr>
            <p:ph type="title"/>
          </p:nvPr>
        </p:nvSpPr>
        <p:spPr/>
        <p:txBody>
          <a:bodyPr/>
          <a:lstStyle/>
          <a:p>
            <a:r>
              <a:rPr lang="nl-BE" dirty="0"/>
              <a:t>1. </a:t>
            </a:r>
            <a:r>
              <a:rPr lang="nl-BE" dirty="0" err="1"/>
              <a:t>define</a:t>
            </a:r>
            <a:r>
              <a:rPr lang="nl-BE" dirty="0"/>
              <a:t> </a:t>
            </a:r>
            <a:r>
              <a:rPr lang="nl-BE" dirty="0" err="1"/>
              <a:t>your</a:t>
            </a:r>
            <a:r>
              <a:rPr lang="nl-BE" dirty="0"/>
              <a:t> </a:t>
            </a:r>
            <a:r>
              <a:rPr lang="nl-BE" dirty="0" err="1"/>
              <a:t>ewr</a:t>
            </a:r>
            <a:r>
              <a:rPr lang="nl-BE" dirty="0"/>
              <a:t> </a:t>
            </a:r>
            <a:r>
              <a:rPr lang="nl-BE" dirty="0" err="1"/>
              <a:t>network</a:t>
            </a:r>
            <a:endParaRPr lang="nl-BE" dirty="0"/>
          </a:p>
        </p:txBody>
      </p:sp>
      <p:cxnSp>
        <p:nvCxnSpPr>
          <p:cNvPr id="12" name="Rechte verbindingslijn met pijl 11"/>
          <p:cNvCxnSpPr>
            <a:cxnSpLocks/>
            <a:stCxn id="8" idx="0"/>
            <a:endCxn id="21" idx="4"/>
          </p:cNvCxnSpPr>
          <p:nvPr/>
        </p:nvCxnSpPr>
        <p:spPr>
          <a:xfrm flipV="1">
            <a:off x="5375992" y="3158996"/>
            <a:ext cx="225002" cy="810010"/>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a:cxnSpLocks/>
            <a:endCxn id="22" idx="3"/>
          </p:cNvCxnSpPr>
          <p:nvPr/>
        </p:nvCxnSpPr>
        <p:spPr>
          <a:xfrm flipV="1">
            <a:off x="6096000" y="3585395"/>
            <a:ext cx="351807" cy="383612"/>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cxnSpLocks/>
            <a:stCxn id="8" idx="3"/>
            <a:endCxn id="23" idx="3"/>
          </p:cNvCxnSpPr>
          <p:nvPr/>
        </p:nvCxnSpPr>
        <p:spPr>
          <a:xfrm flipV="1">
            <a:off x="6096000" y="4067204"/>
            <a:ext cx="899764" cy="216806"/>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Rechte verbindingslijn met pijl 16"/>
          <p:cNvCxnSpPr>
            <a:cxnSpLocks/>
            <a:stCxn id="9" idx="1"/>
            <a:endCxn id="24" idx="6"/>
          </p:cNvCxnSpPr>
          <p:nvPr/>
        </p:nvCxnSpPr>
        <p:spPr>
          <a:xfrm flipH="1">
            <a:off x="9026278" y="2213987"/>
            <a:ext cx="669762" cy="325660"/>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Ovaal 20"/>
          <p:cNvSpPr/>
          <p:nvPr/>
        </p:nvSpPr>
        <p:spPr>
          <a:xfrm>
            <a:off x="5375991" y="2708991"/>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2" name="Ovaal 21"/>
          <p:cNvSpPr/>
          <p:nvPr/>
        </p:nvSpPr>
        <p:spPr>
          <a:xfrm>
            <a:off x="6381905" y="3201292"/>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3" name="Ovaal 22"/>
          <p:cNvSpPr/>
          <p:nvPr/>
        </p:nvSpPr>
        <p:spPr>
          <a:xfrm>
            <a:off x="6929862" y="3683101"/>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4" name="Ovaal 23"/>
          <p:cNvSpPr/>
          <p:nvPr/>
        </p:nvSpPr>
        <p:spPr>
          <a:xfrm>
            <a:off x="8576273" y="2314644"/>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30" name="Rechthoek 29"/>
          <p:cNvSpPr/>
          <p:nvPr/>
        </p:nvSpPr>
        <p:spPr>
          <a:xfrm>
            <a:off x="6996010" y="4059008"/>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#001</a:t>
            </a:r>
          </a:p>
        </p:txBody>
      </p:sp>
      <p:sp>
        <p:nvSpPr>
          <p:cNvPr id="31" name="Rechthoek 30"/>
          <p:cNvSpPr/>
          <p:nvPr/>
        </p:nvSpPr>
        <p:spPr>
          <a:xfrm>
            <a:off x="6816008" y="3248999"/>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#002</a:t>
            </a:r>
          </a:p>
        </p:txBody>
      </p:sp>
      <p:sp>
        <p:nvSpPr>
          <p:cNvPr id="32" name="Rechthoek 31"/>
          <p:cNvSpPr/>
          <p:nvPr/>
        </p:nvSpPr>
        <p:spPr>
          <a:xfrm>
            <a:off x="4835986" y="2438990"/>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#003</a:t>
            </a:r>
          </a:p>
        </p:txBody>
      </p:sp>
      <p:sp>
        <p:nvSpPr>
          <p:cNvPr id="33" name="Rechthoek 32"/>
          <p:cNvSpPr/>
          <p:nvPr/>
        </p:nvSpPr>
        <p:spPr>
          <a:xfrm>
            <a:off x="8616028" y="2708992"/>
            <a:ext cx="1620018" cy="270003"/>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AWACS #001</a:t>
            </a:r>
          </a:p>
        </p:txBody>
      </p:sp>
      <p:sp>
        <p:nvSpPr>
          <p:cNvPr id="9" name="Rechthoek 8"/>
          <p:cNvSpPr/>
          <p:nvPr/>
        </p:nvSpPr>
        <p:spPr>
          <a:xfrm>
            <a:off x="9696040" y="1898983"/>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AWACS</a:t>
            </a:r>
          </a:p>
        </p:txBody>
      </p:sp>
      <p:sp>
        <p:nvSpPr>
          <p:cNvPr id="8" name="Rechthoek 7"/>
          <p:cNvSpPr/>
          <p:nvPr/>
        </p:nvSpPr>
        <p:spPr>
          <a:xfrm>
            <a:off x="4655984" y="3969006"/>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Long Range EWR units</a:t>
            </a:r>
          </a:p>
        </p:txBody>
      </p:sp>
      <p:sp>
        <p:nvSpPr>
          <p:cNvPr id="34" name="Rechthoek 33"/>
          <p:cNvSpPr/>
          <p:nvPr/>
        </p:nvSpPr>
        <p:spPr>
          <a:xfrm>
            <a:off x="425937" y="2348988"/>
            <a:ext cx="3060034" cy="3960044"/>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t>
            </a:r>
            <a:r>
              <a:rPr lang="nl-BE" sz="1400" b="1" dirty="0" err="1">
                <a:solidFill>
                  <a:schemeClr val="accent1"/>
                </a:solidFill>
              </a:rPr>
              <a:t>various</a:t>
            </a:r>
            <a:r>
              <a:rPr lang="nl-BE" sz="1400" b="1" dirty="0">
                <a:solidFill>
                  <a:schemeClr val="accent1"/>
                </a:solidFill>
              </a:rPr>
              <a:t> </a:t>
            </a:r>
            <a:r>
              <a:rPr lang="nl-BE" sz="1400" b="1" dirty="0" err="1">
                <a:solidFill>
                  <a:schemeClr val="accent1"/>
                </a:solidFill>
              </a:rPr>
              <a:t>objects</a:t>
            </a:r>
            <a:r>
              <a:rPr lang="nl-BE" sz="1400" b="1" dirty="0">
                <a:solidFill>
                  <a:schemeClr val="accent1"/>
                </a:solidFill>
              </a:rPr>
              <a:t> </a:t>
            </a:r>
            <a:r>
              <a:rPr lang="nl-BE" sz="1400" b="1" dirty="0" err="1">
                <a:solidFill>
                  <a:schemeClr val="accent1"/>
                </a:solidFill>
              </a:rPr>
              <a:t>with</a:t>
            </a:r>
            <a:r>
              <a:rPr lang="nl-BE" sz="1400" b="1" dirty="0">
                <a:solidFill>
                  <a:schemeClr val="accent1"/>
                </a:solidFill>
              </a:rPr>
              <a:t> (long range) radars</a:t>
            </a:r>
            <a:r>
              <a:rPr lang="nl-BE" sz="1400" dirty="0">
                <a:solidFill>
                  <a:schemeClr val="accent1"/>
                </a:solidFill>
              </a:rPr>
              <a:t>.</a:t>
            </a:r>
          </a:p>
          <a:p>
            <a:pPr marL="285750" indent="-285750">
              <a:buFont typeface="Wingdings" panose="05000000000000000000" pitchFamily="2" charset="2"/>
              <a:buChar char="§"/>
            </a:pPr>
            <a:r>
              <a:rPr lang="en-US" sz="1400" dirty="0">
                <a:solidFill>
                  <a:schemeClr val="accent1"/>
                </a:solidFill>
              </a:rPr>
              <a:t>Typically EWR networks are setup using 55G6 EWR, 1L13 EWR, Hawk </a:t>
            </a:r>
            <a:r>
              <a:rPr lang="en-US" sz="1400" dirty="0" err="1">
                <a:solidFill>
                  <a:schemeClr val="accent1"/>
                </a:solidFill>
              </a:rPr>
              <a:t>sr</a:t>
            </a:r>
            <a:r>
              <a:rPr lang="en-US" sz="1400" dirty="0">
                <a:solidFill>
                  <a:schemeClr val="accent1"/>
                </a:solidFill>
              </a:rPr>
              <a:t> and Patriot </a:t>
            </a:r>
            <a:r>
              <a:rPr lang="en-US" sz="1400" dirty="0" err="1">
                <a:solidFill>
                  <a:schemeClr val="accent1"/>
                </a:solidFill>
              </a:rPr>
              <a:t>str</a:t>
            </a:r>
            <a:r>
              <a:rPr lang="en-US" sz="1400" dirty="0">
                <a:solidFill>
                  <a:schemeClr val="accent1"/>
                </a:solidFill>
              </a:rPr>
              <a:t> ground based radar units. These radars have different ranges and </a:t>
            </a:r>
            <a:r>
              <a:rPr lang="en-US" sz="1400" b="1" dirty="0">
                <a:solidFill>
                  <a:schemeClr val="accent1"/>
                </a:solidFill>
              </a:rPr>
              <a:t>55G6 EWR</a:t>
            </a:r>
            <a:r>
              <a:rPr lang="en-US" sz="1400" dirty="0">
                <a:solidFill>
                  <a:schemeClr val="accent1"/>
                </a:solidFill>
              </a:rPr>
              <a:t> and </a:t>
            </a:r>
            <a:r>
              <a:rPr lang="en-US" sz="1400" b="1" dirty="0">
                <a:solidFill>
                  <a:schemeClr val="accent1"/>
                </a:solidFill>
              </a:rPr>
              <a:t>1L13 EWR</a:t>
            </a:r>
            <a:r>
              <a:rPr lang="en-US" sz="1400" dirty="0">
                <a:solidFill>
                  <a:schemeClr val="accent1"/>
                </a:solidFill>
              </a:rPr>
              <a:t> radars are Eastern Bloc units (</a:t>
            </a:r>
            <a:r>
              <a:rPr lang="en-US" sz="1400" dirty="0" err="1">
                <a:solidFill>
                  <a:schemeClr val="accent1"/>
                </a:solidFill>
              </a:rPr>
              <a:t>eg</a:t>
            </a:r>
            <a:r>
              <a:rPr lang="en-US" sz="1400" dirty="0">
                <a:solidFill>
                  <a:schemeClr val="accent1"/>
                </a:solidFill>
              </a:rPr>
              <a:t> Russia, Ukraine, Georgia) while the </a:t>
            </a:r>
            <a:r>
              <a:rPr lang="en-US" sz="1400" b="1" dirty="0">
                <a:solidFill>
                  <a:schemeClr val="accent1"/>
                </a:solidFill>
              </a:rPr>
              <a:t>Hawk</a:t>
            </a:r>
            <a:r>
              <a:rPr lang="en-US" sz="1400" dirty="0">
                <a:solidFill>
                  <a:schemeClr val="accent1"/>
                </a:solidFill>
              </a:rPr>
              <a:t> and </a:t>
            </a:r>
            <a:r>
              <a:rPr lang="en-US" sz="1400" b="1" dirty="0">
                <a:solidFill>
                  <a:schemeClr val="accent1"/>
                </a:solidFill>
              </a:rPr>
              <a:t>Patriot</a:t>
            </a:r>
            <a:r>
              <a:rPr lang="en-US" sz="1400" dirty="0">
                <a:solidFill>
                  <a:schemeClr val="accent1"/>
                </a:solidFill>
              </a:rPr>
              <a:t> radars are Western (</a:t>
            </a:r>
            <a:r>
              <a:rPr lang="en-US" sz="1400" dirty="0" err="1">
                <a:solidFill>
                  <a:schemeClr val="accent1"/>
                </a:solidFill>
              </a:rPr>
              <a:t>eg</a:t>
            </a:r>
            <a:r>
              <a:rPr lang="en-US" sz="1400" dirty="0">
                <a:solidFill>
                  <a:schemeClr val="accent1"/>
                </a:solidFill>
              </a:rPr>
              <a:t> US).</a:t>
            </a:r>
          </a:p>
          <a:p>
            <a:pPr marL="285750" indent="-285750">
              <a:buFont typeface="Wingdings" panose="05000000000000000000" pitchFamily="2" charset="2"/>
              <a:buChar char="§"/>
            </a:pPr>
            <a:r>
              <a:rPr lang="en-US" sz="1400" dirty="0">
                <a:solidFill>
                  <a:schemeClr val="accent1"/>
                </a:solidFill>
              </a:rPr>
              <a:t>Additionally, </a:t>
            </a:r>
            <a:r>
              <a:rPr lang="en-US" sz="1400" b="1" dirty="0">
                <a:solidFill>
                  <a:schemeClr val="accent1"/>
                </a:solidFill>
              </a:rPr>
              <a:t>any other radar capable unit</a:t>
            </a:r>
            <a:r>
              <a:rPr lang="en-US" sz="1400" dirty="0">
                <a:solidFill>
                  <a:schemeClr val="accent1"/>
                </a:solidFill>
              </a:rPr>
              <a:t> can be part of the EWR network! Also </a:t>
            </a:r>
            <a:r>
              <a:rPr lang="en-US" sz="1400" b="1" dirty="0">
                <a:solidFill>
                  <a:schemeClr val="accent1"/>
                </a:solidFill>
              </a:rPr>
              <a:t>AWACS</a:t>
            </a:r>
            <a:r>
              <a:rPr lang="en-US" sz="1400" dirty="0">
                <a:solidFill>
                  <a:schemeClr val="accent1"/>
                </a:solidFill>
              </a:rPr>
              <a:t> airborne units, planes, helicopters can help to detect targets, as long as they have radar.</a:t>
            </a:r>
          </a:p>
        </p:txBody>
      </p:sp>
      <p:sp>
        <p:nvSpPr>
          <p:cNvPr id="25" name="Rechthoek 24"/>
          <p:cNvSpPr/>
          <p:nvPr/>
        </p:nvSpPr>
        <p:spPr>
          <a:xfrm>
            <a:off x="6456004" y="4779015"/>
            <a:ext cx="5028022" cy="1710019"/>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
            </a:pPr>
            <a:r>
              <a:rPr lang="en-US" sz="1400" dirty="0">
                <a:solidFill>
                  <a:schemeClr val="accent1"/>
                </a:solidFill>
              </a:rPr>
              <a:t>The </a:t>
            </a:r>
            <a:r>
              <a:rPr lang="en-US" sz="1400" b="1" dirty="0">
                <a:solidFill>
                  <a:schemeClr val="accent1"/>
                </a:solidFill>
              </a:rPr>
              <a:t>position</a:t>
            </a:r>
            <a:r>
              <a:rPr lang="en-US" sz="1400" dirty="0">
                <a:solidFill>
                  <a:schemeClr val="accent1"/>
                </a:solidFill>
              </a:rPr>
              <a:t> of these units is very important as they need to provide enough coverage to pick up enemy aircraft as they approach so that CAP and GCI flights can be tasked to intercept them. </a:t>
            </a:r>
          </a:p>
          <a:p>
            <a:pPr marL="285750" indent="-285750">
              <a:buFont typeface="Wingdings" panose="05000000000000000000" pitchFamily="2" charset="2"/>
              <a:buChar char="§"/>
            </a:pPr>
            <a:r>
              <a:rPr lang="en-US" sz="1400" dirty="0">
                <a:solidFill>
                  <a:schemeClr val="accent1"/>
                </a:solidFill>
              </a:rPr>
              <a:t>Additionally in a </a:t>
            </a:r>
            <a:r>
              <a:rPr lang="en-US" sz="1400" b="1" dirty="0">
                <a:solidFill>
                  <a:schemeClr val="accent1"/>
                </a:solidFill>
              </a:rPr>
              <a:t>hot war </a:t>
            </a:r>
            <a:r>
              <a:rPr lang="en-US" sz="1400" dirty="0">
                <a:solidFill>
                  <a:schemeClr val="accent1"/>
                </a:solidFill>
              </a:rPr>
              <a:t>situation where the border is no longer respected the placement of radars has a big effect on how fast the war escalates. </a:t>
            </a:r>
            <a:endParaRPr lang="nl-BE" sz="1400" dirty="0">
              <a:solidFill>
                <a:schemeClr val="accent1"/>
              </a:solidFill>
            </a:endParaRPr>
          </a:p>
        </p:txBody>
      </p:sp>
    </p:spTree>
    <p:extLst>
      <p:ext uri="{BB962C8B-B14F-4D97-AF65-F5344CB8AC3E}">
        <p14:creationId xmlns:p14="http://schemas.microsoft.com/office/powerpoint/2010/main" val="6789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BE" dirty="0"/>
              <a:t>2. </a:t>
            </a:r>
            <a:r>
              <a:rPr lang="nl-BE" dirty="0" err="1"/>
              <a:t>define</a:t>
            </a:r>
            <a:r>
              <a:rPr lang="nl-BE" dirty="0"/>
              <a:t> </a:t>
            </a:r>
            <a:r>
              <a:rPr lang="nl-BE" dirty="0" err="1"/>
              <a:t>your</a:t>
            </a:r>
            <a:r>
              <a:rPr lang="nl-BE" dirty="0"/>
              <a:t> border zone</a:t>
            </a:r>
          </a:p>
        </p:txBody>
      </p:sp>
      <p:sp>
        <p:nvSpPr>
          <p:cNvPr id="8" name="Rechthoek 7"/>
          <p:cNvSpPr/>
          <p:nvPr/>
        </p:nvSpPr>
        <p:spPr>
          <a:xfrm>
            <a:off x="4655984" y="3969006"/>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Long Range EWR units</a:t>
            </a:r>
          </a:p>
        </p:txBody>
      </p:sp>
      <p:sp>
        <p:nvSpPr>
          <p:cNvPr id="9" name="Rechthoek 8"/>
          <p:cNvSpPr/>
          <p:nvPr/>
        </p:nvSpPr>
        <p:spPr>
          <a:xfrm>
            <a:off x="9696040" y="1898983"/>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AWACS</a:t>
            </a:r>
          </a:p>
        </p:txBody>
      </p:sp>
      <p:cxnSp>
        <p:nvCxnSpPr>
          <p:cNvPr id="12" name="Rechte verbindingslijn met pijl 11"/>
          <p:cNvCxnSpPr>
            <a:cxnSpLocks/>
            <a:stCxn id="8" idx="0"/>
            <a:endCxn id="21" idx="4"/>
          </p:cNvCxnSpPr>
          <p:nvPr/>
        </p:nvCxnSpPr>
        <p:spPr>
          <a:xfrm flipV="1">
            <a:off x="5375992" y="3158996"/>
            <a:ext cx="225002" cy="810010"/>
          </a:xfrm>
          <a:prstGeom prst="straightConnector1">
            <a:avLst/>
          </a:prstGeom>
          <a:ln w="28575">
            <a:solidFill>
              <a:schemeClr val="accent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a:cxnSpLocks/>
            <a:endCxn id="22" idx="3"/>
          </p:cNvCxnSpPr>
          <p:nvPr/>
        </p:nvCxnSpPr>
        <p:spPr>
          <a:xfrm flipV="1">
            <a:off x="6096000" y="3585395"/>
            <a:ext cx="351807" cy="383612"/>
          </a:xfrm>
          <a:prstGeom prst="straightConnector1">
            <a:avLst/>
          </a:prstGeom>
          <a:ln w="28575">
            <a:solidFill>
              <a:schemeClr val="accent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cxnSpLocks/>
            <a:stCxn id="8" idx="3"/>
            <a:endCxn id="23" idx="3"/>
          </p:cNvCxnSpPr>
          <p:nvPr/>
        </p:nvCxnSpPr>
        <p:spPr>
          <a:xfrm flipV="1">
            <a:off x="6096000" y="4067204"/>
            <a:ext cx="899764" cy="216806"/>
          </a:xfrm>
          <a:prstGeom prst="straightConnector1">
            <a:avLst/>
          </a:prstGeom>
          <a:ln w="28575">
            <a:solidFill>
              <a:schemeClr val="accent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p:cNvCxnSpPr>
            <a:cxnSpLocks/>
            <a:stCxn id="9" idx="1"/>
            <a:endCxn id="24" idx="6"/>
          </p:cNvCxnSpPr>
          <p:nvPr/>
        </p:nvCxnSpPr>
        <p:spPr>
          <a:xfrm flipH="1">
            <a:off x="9026278" y="2213987"/>
            <a:ext cx="669762" cy="325660"/>
          </a:xfrm>
          <a:prstGeom prst="straightConnector1">
            <a:avLst/>
          </a:prstGeom>
          <a:ln w="28575">
            <a:solidFill>
              <a:schemeClr val="accent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Ovaal 20"/>
          <p:cNvSpPr/>
          <p:nvPr/>
        </p:nvSpPr>
        <p:spPr>
          <a:xfrm>
            <a:off x="5375991" y="2708991"/>
            <a:ext cx="450005" cy="450005"/>
          </a:xfrm>
          <a:prstGeom prst="ellipse">
            <a:avLst/>
          </a:prstGeom>
          <a:solidFill>
            <a:srgbClr val="FFFFFF">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2" name="Ovaal 21"/>
          <p:cNvSpPr/>
          <p:nvPr/>
        </p:nvSpPr>
        <p:spPr>
          <a:xfrm>
            <a:off x="6381905" y="3201292"/>
            <a:ext cx="450005" cy="450005"/>
          </a:xfrm>
          <a:prstGeom prst="ellipse">
            <a:avLst/>
          </a:prstGeom>
          <a:solidFill>
            <a:srgbClr val="FFFFFF">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3" name="Ovaal 22"/>
          <p:cNvSpPr/>
          <p:nvPr/>
        </p:nvSpPr>
        <p:spPr>
          <a:xfrm>
            <a:off x="6929862" y="3683101"/>
            <a:ext cx="450005" cy="450005"/>
          </a:xfrm>
          <a:prstGeom prst="ellipse">
            <a:avLst/>
          </a:prstGeom>
          <a:solidFill>
            <a:srgbClr val="FFFFFF">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4" name="Ovaal 23"/>
          <p:cNvSpPr/>
          <p:nvPr/>
        </p:nvSpPr>
        <p:spPr>
          <a:xfrm>
            <a:off x="8576273" y="2314644"/>
            <a:ext cx="450005" cy="450005"/>
          </a:xfrm>
          <a:prstGeom prst="ellipse">
            <a:avLst/>
          </a:prstGeom>
          <a:gradFill flip="none" rotWithShape="1">
            <a:gsLst>
              <a:gs pos="0">
                <a:schemeClr val="tx1">
                  <a:alpha val="20000"/>
                </a:schemeClr>
              </a:gs>
              <a:gs pos="100000">
                <a:srgbClr val="FFFFFF"/>
              </a:gs>
              <a:gs pos="34000">
                <a:schemeClr val="tx1">
                  <a:alpha val="35000"/>
                </a:schemeClr>
              </a:gs>
              <a:gs pos="100000">
                <a:schemeClr val="tx1"/>
              </a:gs>
            </a:gsLst>
            <a:lin ang="16200000" scaled="1"/>
            <a:tileRect/>
          </a:gra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30" name="Rechthoek 29"/>
          <p:cNvSpPr/>
          <p:nvPr/>
        </p:nvSpPr>
        <p:spPr>
          <a:xfrm>
            <a:off x="6996010" y="4059007"/>
            <a:ext cx="1350015" cy="27000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#001</a:t>
            </a:r>
          </a:p>
        </p:txBody>
      </p:sp>
      <p:sp>
        <p:nvSpPr>
          <p:cNvPr id="31" name="Rechthoek 30"/>
          <p:cNvSpPr/>
          <p:nvPr/>
        </p:nvSpPr>
        <p:spPr>
          <a:xfrm>
            <a:off x="6816008" y="3248998"/>
            <a:ext cx="1350015" cy="27000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#002</a:t>
            </a:r>
          </a:p>
        </p:txBody>
      </p:sp>
      <p:sp>
        <p:nvSpPr>
          <p:cNvPr id="32" name="Rechthoek 31"/>
          <p:cNvSpPr/>
          <p:nvPr/>
        </p:nvSpPr>
        <p:spPr>
          <a:xfrm>
            <a:off x="4835986" y="2438989"/>
            <a:ext cx="1350015" cy="27000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#003</a:t>
            </a:r>
          </a:p>
        </p:txBody>
      </p:sp>
      <p:sp>
        <p:nvSpPr>
          <p:cNvPr id="33" name="Rechthoek 32"/>
          <p:cNvSpPr/>
          <p:nvPr/>
        </p:nvSpPr>
        <p:spPr>
          <a:xfrm>
            <a:off x="8616028" y="2708992"/>
            <a:ext cx="1980022" cy="27000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AWACS #001 #001</a:t>
            </a:r>
          </a:p>
        </p:txBody>
      </p:sp>
      <p:pic>
        <p:nvPicPr>
          <p:cNvPr id="34" name="Afbeelding 33"/>
          <p:cNvPicPr>
            <a:picLocks noChangeAspect="1"/>
          </p:cNvPicPr>
          <p:nvPr/>
        </p:nvPicPr>
        <p:blipFill rotWithShape="1">
          <a:blip r:embed="rId2"/>
          <a:srcRect t="13313" b="13075"/>
          <a:stretch/>
        </p:blipFill>
        <p:spPr>
          <a:xfrm>
            <a:off x="3866284" y="1809750"/>
            <a:ext cx="8325716" cy="5048250"/>
          </a:xfrm>
          <a:prstGeom prst="rect">
            <a:avLst/>
          </a:prstGeom>
        </p:spPr>
      </p:pic>
      <p:sp>
        <p:nvSpPr>
          <p:cNvPr id="35" name="Rechthoek 34"/>
          <p:cNvSpPr/>
          <p:nvPr/>
        </p:nvSpPr>
        <p:spPr>
          <a:xfrm>
            <a:off x="425937" y="2348988"/>
            <a:ext cx="3060034" cy="3960044"/>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t>
            </a:r>
            <a:r>
              <a:rPr lang="nl-BE" sz="1400" dirty="0" err="1">
                <a:solidFill>
                  <a:schemeClr val="accent1"/>
                </a:solidFill>
              </a:rPr>
              <a:t>using</a:t>
            </a:r>
            <a:r>
              <a:rPr lang="nl-BE" sz="1400" dirty="0">
                <a:solidFill>
                  <a:schemeClr val="accent1"/>
                </a:solidFill>
              </a:rPr>
              <a:t> a </a:t>
            </a:r>
            <a:r>
              <a:rPr lang="nl-BE" sz="1400" dirty="0" err="1">
                <a:solidFill>
                  <a:schemeClr val="accent1"/>
                </a:solidFill>
              </a:rPr>
              <a:t>helicopter</a:t>
            </a:r>
            <a:r>
              <a:rPr lang="nl-BE" sz="1400" dirty="0">
                <a:solidFill>
                  <a:schemeClr val="accent1"/>
                </a:solidFill>
              </a:rPr>
              <a:t> object (</a:t>
            </a:r>
            <a:r>
              <a:rPr lang="nl-BE" sz="1400" dirty="0" err="1">
                <a:solidFill>
                  <a:schemeClr val="accent1"/>
                </a:solidFill>
              </a:rPr>
              <a:t>because</a:t>
            </a:r>
            <a:r>
              <a:rPr lang="nl-BE" sz="1400" dirty="0">
                <a:solidFill>
                  <a:schemeClr val="accent1"/>
                </a:solidFill>
              </a:rPr>
              <a:t> </a:t>
            </a:r>
            <a:r>
              <a:rPr lang="nl-BE" sz="1400" dirty="0" err="1">
                <a:solidFill>
                  <a:schemeClr val="accent1"/>
                </a:solidFill>
              </a:rPr>
              <a:t>helos</a:t>
            </a:r>
            <a:r>
              <a:rPr lang="nl-BE" sz="1400" dirty="0">
                <a:solidFill>
                  <a:schemeClr val="accent1"/>
                </a:solidFill>
              </a:rPr>
              <a:t> </a:t>
            </a:r>
            <a:r>
              <a:rPr lang="nl-BE" sz="1400" dirty="0" err="1">
                <a:solidFill>
                  <a:schemeClr val="accent1"/>
                </a:solidFill>
              </a:rPr>
              <a:t>don’t</a:t>
            </a:r>
            <a:r>
              <a:rPr lang="nl-BE" sz="1400" dirty="0">
                <a:solidFill>
                  <a:schemeClr val="accent1"/>
                </a:solidFill>
              </a:rPr>
              <a:t> </a:t>
            </a:r>
            <a:r>
              <a:rPr lang="nl-BE" sz="1400" dirty="0" err="1">
                <a:solidFill>
                  <a:schemeClr val="accent1"/>
                </a:solidFill>
              </a:rPr>
              <a:t>need</a:t>
            </a:r>
            <a:r>
              <a:rPr lang="nl-BE" sz="1400" dirty="0">
                <a:solidFill>
                  <a:schemeClr val="accent1"/>
                </a:solidFill>
              </a:rPr>
              <a:t> </a:t>
            </a:r>
            <a:r>
              <a:rPr lang="nl-BE" sz="1400" dirty="0" err="1">
                <a:solidFill>
                  <a:schemeClr val="accent1"/>
                </a:solidFill>
              </a:rPr>
              <a:t>valid</a:t>
            </a:r>
            <a:r>
              <a:rPr lang="nl-BE" sz="1400" dirty="0">
                <a:solidFill>
                  <a:schemeClr val="accent1"/>
                </a:solidFill>
              </a:rPr>
              <a:t> </a:t>
            </a:r>
            <a:r>
              <a:rPr lang="nl-BE" sz="1400" dirty="0" err="1">
                <a:solidFill>
                  <a:schemeClr val="accent1"/>
                </a:solidFill>
              </a:rPr>
              <a:t>ground</a:t>
            </a:r>
            <a:r>
              <a:rPr lang="nl-BE" sz="1400" dirty="0">
                <a:solidFill>
                  <a:schemeClr val="accent1"/>
                </a:solidFill>
              </a:rPr>
              <a:t>) a route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defines</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zone of </a:t>
            </a:r>
            <a:r>
              <a:rPr lang="nl-BE" sz="1400" dirty="0" err="1">
                <a:solidFill>
                  <a:schemeClr val="accent1"/>
                </a:solidFill>
              </a:rPr>
              <a:t>your</a:t>
            </a:r>
            <a:r>
              <a:rPr lang="nl-BE" sz="1400" dirty="0">
                <a:solidFill>
                  <a:schemeClr val="accent1"/>
                </a:solidFill>
              </a:rPr>
              <a:t> A2A </a:t>
            </a:r>
            <a:r>
              <a:rPr lang="nl-BE" sz="1400" dirty="0" err="1">
                <a:solidFill>
                  <a:schemeClr val="accent1"/>
                </a:solidFill>
              </a:rPr>
              <a:t>dispatcher</a:t>
            </a:r>
            <a:r>
              <a:rPr lang="nl-BE" sz="1400" dirty="0">
                <a:solidFill>
                  <a:schemeClr val="accent1"/>
                </a:solidFill>
              </a:rPr>
              <a:t> object. Ensure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the</a:t>
            </a:r>
            <a:r>
              <a:rPr lang="nl-BE" sz="1400" dirty="0">
                <a:solidFill>
                  <a:schemeClr val="accent1"/>
                </a:solidFill>
              </a:rPr>
              <a:t> zone does </a:t>
            </a:r>
            <a:r>
              <a:rPr lang="nl-BE" sz="1400" dirty="0" err="1">
                <a:solidFill>
                  <a:schemeClr val="accent1"/>
                </a:solidFill>
              </a:rPr>
              <a:t>not</a:t>
            </a:r>
            <a:r>
              <a:rPr lang="nl-BE" sz="1400" dirty="0">
                <a:solidFill>
                  <a:schemeClr val="accent1"/>
                </a:solidFill>
              </a:rPr>
              <a:t> </a:t>
            </a:r>
            <a:r>
              <a:rPr lang="nl-BE" sz="1400" dirty="0" err="1">
                <a:solidFill>
                  <a:schemeClr val="accent1"/>
                </a:solidFill>
              </a:rPr>
              <a:t>include</a:t>
            </a:r>
            <a:r>
              <a:rPr lang="nl-BE" sz="1400" dirty="0">
                <a:solidFill>
                  <a:schemeClr val="accent1"/>
                </a:solidFill>
              </a:rPr>
              <a:t> </a:t>
            </a:r>
            <a:r>
              <a:rPr lang="nl-BE" sz="1400" dirty="0" err="1">
                <a:solidFill>
                  <a:schemeClr val="accent1"/>
                </a:solidFill>
              </a:rPr>
              <a:t>too</a:t>
            </a:r>
            <a:r>
              <a:rPr lang="nl-BE" sz="1400" dirty="0">
                <a:solidFill>
                  <a:schemeClr val="accent1"/>
                </a:solidFill>
              </a:rPr>
              <a:t> </a:t>
            </a:r>
            <a:r>
              <a:rPr lang="nl-BE" sz="1400" dirty="0" err="1">
                <a:solidFill>
                  <a:schemeClr val="accent1"/>
                </a:solidFill>
              </a:rPr>
              <a:t>many</a:t>
            </a:r>
            <a:r>
              <a:rPr lang="nl-BE" sz="1400" dirty="0">
                <a:solidFill>
                  <a:schemeClr val="accent1"/>
                </a:solidFill>
              </a:rPr>
              <a:t> </a:t>
            </a:r>
            <a:r>
              <a:rPr lang="nl-BE" sz="1400" dirty="0" err="1">
                <a:solidFill>
                  <a:schemeClr val="accent1"/>
                </a:solidFill>
              </a:rPr>
              <a:t>waypoints</a:t>
            </a:r>
            <a:r>
              <a:rPr lang="nl-BE" sz="1400" dirty="0">
                <a:solidFill>
                  <a:schemeClr val="accent1"/>
                </a:solidFill>
              </a:rPr>
              <a:t>, but </a:t>
            </a:r>
            <a:r>
              <a:rPr lang="nl-BE" sz="1400" dirty="0" err="1">
                <a:solidFill>
                  <a:schemeClr val="accent1"/>
                </a:solidFill>
              </a:rPr>
              <a:t>somehow</a:t>
            </a:r>
            <a:r>
              <a:rPr lang="nl-BE" sz="1400" dirty="0">
                <a:solidFill>
                  <a:schemeClr val="accent1"/>
                </a:solidFill>
              </a:rPr>
              <a:t> </a:t>
            </a:r>
            <a:r>
              <a:rPr lang="nl-BE" sz="1400" dirty="0" err="1">
                <a:solidFill>
                  <a:schemeClr val="accent1"/>
                </a:solidFill>
              </a:rPr>
              <a:t>follows</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a:t>
            </a:r>
          </a:p>
          <a:p>
            <a:pPr marL="285750" indent="-285750">
              <a:buFont typeface="Wingdings" panose="05000000000000000000" pitchFamily="2" charset="2"/>
              <a:buChar char="§"/>
            </a:pPr>
            <a:r>
              <a:rPr lang="nl-BE" sz="1400" dirty="0">
                <a:solidFill>
                  <a:schemeClr val="accent1"/>
                </a:solidFill>
              </a:rPr>
              <a:t>The border </a:t>
            </a:r>
            <a:r>
              <a:rPr lang="nl-BE" sz="1400" dirty="0" err="1">
                <a:solidFill>
                  <a:schemeClr val="accent1"/>
                </a:solidFill>
              </a:rPr>
              <a:t>may</a:t>
            </a:r>
            <a:r>
              <a:rPr lang="nl-BE" sz="1400" dirty="0">
                <a:solidFill>
                  <a:schemeClr val="accent1"/>
                </a:solidFill>
              </a:rPr>
              <a:t> different </a:t>
            </a:r>
            <a:r>
              <a:rPr lang="nl-BE" sz="1400" dirty="0" err="1">
                <a:solidFill>
                  <a:schemeClr val="accent1"/>
                </a:solidFill>
              </a:rPr>
              <a:t>according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tactical</a:t>
            </a:r>
            <a:r>
              <a:rPr lang="nl-BE" sz="1400" dirty="0">
                <a:solidFill>
                  <a:schemeClr val="accent1"/>
                </a:solidFill>
              </a:rPr>
              <a:t> </a:t>
            </a:r>
            <a:r>
              <a:rPr lang="nl-BE" sz="1400" dirty="0" err="1">
                <a:solidFill>
                  <a:schemeClr val="accent1"/>
                </a:solidFill>
              </a:rPr>
              <a:t>situation</a:t>
            </a:r>
            <a:r>
              <a:rPr lang="nl-BE" sz="1400" dirty="0">
                <a:solidFill>
                  <a:schemeClr val="accent1"/>
                </a:solidFill>
              </a:rPr>
              <a:t> or mission design.</a:t>
            </a:r>
          </a:p>
          <a:p>
            <a:pPr marL="285750" indent="-285750">
              <a:buFont typeface="Wingdings" panose="05000000000000000000" pitchFamily="2" charset="2"/>
              <a:buChar char="§"/>
            </a:pPr>
            <a:r>
              <a:rPr lang="nl-BE" sz="1400" dirty="0" err="1">
                <a:solidFill>
                  <a:schemeClr val="accent1"/>
                </a:solidFill>
              </a:rPr>
              <a:t>Giver</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a:t>
            </a:r>
            <a:r>
              <a:rPr lang="nl-BE" sz="1400" dirty="0" err="1">
                <a:solidFill>
                  <a:schemeClr val="accent1"/>
                </a:solidFill>
              </a:rPr>
              <a:t>group</a:t>
            </a:r>
            <a:r>
              <a:rPr lang="nl-BE" sz="1400" dirty="0">
                <a:solidFill>
                  <a:schemeClr val="accent1"/>
                </a:solidFill>
              </a:rPr>
              <a:t> a name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in </a:t>
            </a:r>
            <a:r>
              <a:rPr lang="nl-BE" sz="1400" dirty="0" err="1">
                <a:solidFill>
                  <a:schemeClr val="accent1"/>
                </a:solidFill>
              </a:rPr>
              <a:t>the</a:t>
            </a:r>
            <a:r>
              <a:rPr lang="nl-BE" sz="1400" dirty="0">
                <a:solidFill>
                  <a:schemeClr val="accent1"/>
                </a:solidFill>
              </a:rPr>
              <a:t> script, </a:t>
            </a:r>
            <a:r>
              <a:rPr lang="nl-BE" sz="1400" dirty="0" err="1">
                <a:solidFill>
                  <a:schemeClr val="accent1"/>
                </a:solidFill>
              </a:rPr>
              <a:t>and</a:t>
            </a:r>
            <a:r>
              <a:rPr lang="nl-BE" sz="1400" dirty="0">
                <a:solidFill>
                  <a:schemeClr val="accent1"/>
                </a:solidFill>
              </a:rPr>
              <a:t> make </a:t>
            </a:r>
            <a:r>
              <a:rPr lang="nl-BE" sz="1400" dirty="0" err="1">
                <a:solidFill>
                  <a:schemeClr val="accent1"/>
                </a:solidFill>
              </a:rPr>
              <a:t>it</a:t>
            </a:r>
            <a:r>
              <a:rPr lang="nl-BE" sz="1400" dirty="0">
                <a:solidFill>
                  <a:schemeClr val="accent1"/>
                </a:solidFill>
              </a:rPr>
              <a:t> late </a:t>
            </a:r>
            <a:r>
              <a:rPr lang="nl-BE" sz="1400" dirty="0" err="1">
                <a:solidFill>
                  <a:schemeClr val="accent1"/>
                </a:solidFill>
              </a:rPr>
              <a:t>activated</a:t>
            </a:r>
            <a:r>
              <a:rPr lang="nl-BE" sz="1400" dirty="0">
                <a:solidFill>
                  <a:schemeClr val="accent1"/>
                </a:solidFill>
              </a:rPr>
              <a:t>. In </a:t>
            </a:r>
            <a:r>
              <a:rPr lang="nl-BE" sz="1400" dirty="0" err="1">
                <a:solidFill>
                  <a:schemeClr val="accent1"/>
                </a:solidFill>
              </a:rPr>
              <a:t>this</a:t>
            </a:r>
            <a:r>
              <a:rPr lang="nl-BE" sz="1400" dirty="0">
                <a:solidFill>
                  <a:schemeClr val="accent1"/>
                </a:solidFill>
              </a:rPr>
              <a:t> </a:t>
            </a:r>
            <a:r>
              <a:rPr lang="nl-BE" sz="1400" dirty="0" err="1">
                <a:solidFill>
                  <a:schemeClr val="accent1"/>
                </a:solidFill>
              </a:rPr>
              <a:t>example</a:t>
            </a:r>
            <a:r>
              <a:rPr lang="nl-BE" sz="1400" dirty="0">
                <a:solidFill>
                  <a:schemeClr val="accent1"/>
                </a:solidFill>
              </a:rPr>
              <a:t> </a:t>
            </a:r>
            <a:r>
              <a:rPr lang="nl-BE" sz="1400" dirty="0" err="1">
                <a:solidFill>
                  <a:schemeClr val="accent1"/>
                </a:solidFill>
              </a:rPr>
              <a:t>it</a:t>
            </a:r>
            <a:r>
              <a:rPr lang="nl-BE" sz="1400" dirty="0">
                <a:solidFill>
                  <a:schemeClr val="accent1"/>
                </a:solidFill>
              </a:rPr>
              <a:t> is “</a:t>
            </a:r>
            <a:r>
              <a:rPr lang="nl-BE" sz="1400" b="1" dirty="0">
                <a:solidFill>
                  <a:schemeClr val="accent1"/>
                </a:solidFill>
              </a:rPr>
              <a:t>CCCP Border</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Once</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has been </a:t>
            </a:r>
            <a:r>
              <a:rPr lang="nl-BE" sz="1400" dirty="0" err="1">
                <a:solidFill>
                  <a:schemeClr val="accent1"/>
                </a:solidFill>
              </a:rPr>
              <a:t>defined</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object </a:t>
            </a:r>
            <a:r>
              <a:rPr lang="nl-BE" sz="1400" dirty="0" err="1">
                <a:solidFill>
                  <a:schemeClr val="accent1"/>
                </a:solidFill>
              </a:rPr>
              <a:t>can</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hidden</a:t>
            </a:r>
            <a:r>
              <a:rPr lang="nl-BE" sz="1400" dirty="0">
                <a:solidFill>
                  <a:schemeClr val="accent1"/>
                </a:solidFill>
              </a:rPr>
              <a:t>.</a:t>
            </a:r>
          </a:p>
        </p:txBody>
      </p:sp>
      <p:cxnSp>
        <p:nvCxnSpPr>
          <p:cNvPr id="37" name="Rechte verbindingslijn met pijl 36"/>
          <p:cNvCxnSpPr>
            <a:cxnSpLocks/>
            <a:stCxn id="36" idx="0"/>
            <a:endCxn id="38" idx="3"/>
          </p:cNvCxnSpPr>
          <p:nvPr/>
        </p:nvCxnSpPr>
        <p:spPr>
          <a:xfrm flipV="1">
            <a:off x="7401015" y="4875359"/>
            <a:ext cx="695298" cy="443662"/>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Ovaal 37"/>
          <p:cNvSpPr/>
          <p:nvPr/>
        </p:nvSpPr>
        <p:spPr>
          <a:xfrm>
            <a:off x="8030411" y="4491256"/>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1" name="Ovaal 40"/>
          <p:cNvSpPr/>
          <p:nvPr/>
        </p:nvSpPr>
        <p:spPr>
          <a:xfrm>
            <a:off x="6041511" y="3446756"/>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2" name="Ovaal 41"/>
          <p:cNvSpPr/>
          <p:nvPr/>
        </p:nvSpPr>
        <p:spPr>
          <a:xfrm>
            <a:off x="6591616" y="2456745"/>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3" name="Ovaal 42"/>
          <p:cNvSpPr/>
          <p:nvPr/>
        </p:nvSpPr>
        <p:spPr>
          <a:xfrm>
            <a:off x="8552661" y="4149008"/>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4" name="Ovaal 43"/>
          <p:cNvSpPr/>
          <p:nvPr/>
        </p:nvSpPr>
        <p:spPr>
          <a:xfrm>
            <a:off x="11856064" y="2798993"/>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5" name="Ovaal 44"/>
          <p:cNvSpPr/>
          <p:nvPr/>
        </p:nvSpPr>
        <p:spPr>
          <a:xfrm>
            <a:off x="11882698" y="4509012"/>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cxnSp>
        <p:nvCxnSpPr>
          <p:cNvPr id="46" name="Rechte verbindingslijn met pijl 45"/>
          <p:cNvCxnSpPr>
            <a:cxnSpLocks/>
            <a:stCxn id="40" idx="1"/>
            <a:endCxn id="41" idx="6"/>
          </p:cNvCxnSpPr>
          <p:nvPr/>
        </p:nvCxnSpPr>
        <p:spPr>
          <a:xfrm flipH="1">
            <a:off x="6491516" y="3564002"/>
            <a:ext cx="2214513" cy="107757"/>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Rechte verbindingslijn met pijl 48"/>
          <p:cNvCxnSpPr>
            <a:cxnSpLocks/>
            <a:endCxn id="42" idx="6"/>
          </p:cNvCxnSpPr>
          <p:nvPr/>
        </p:nvCxnSpPr>
        <p:spPr>
          <a:xfrm flipH="1" flipV="1">
            <a:off x="7041621" y="2681748"/>
            <a:ext cx="1664408" cy="657251"/>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Rechte verbindingslijn met pijl 51"/>
          <p:cNvCxnSpPr>
            <a:cxnSpLocks/>
            <a:stCxn id="40" idx="3"/>
            <a:endCxn id="44" idx="3"/>
          </p:cNvCxnSpPr>
          <p:nvPr/>
        </p:nvCxnSpPr>
        <p:spPr>
          <a:xfrm flipV="1">
            <a:off x="10776052" y="3183096"/>
            <a:ext cx="1145914" cy="380906"/>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a:cxnSpLocks/>
            <a:endCxn id="45" idx="1"/>
          </p:cNvCxnSpPr>
          <p:nvPr/>
        </p:nvCxnSpPr>
        <p:spPr>
          <a:xfrm>
            <a:off x="10776052" y="3879005"/>
            <a:ext cx="1172548" cy="695909"/>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Rechte verbindingslijn met pijl 58"/>
          <p:cNvCxnSpPr>
            <a:cxnSpLocks/>
            <a:endCxn id="43" idx="7"/>
          </p:cNvCxnSpPr>
          <p:nvPr/>
        </p:nvCxnSpPr>
        <p:spPr>
          <a:xfrm flipH="1">
            <a:off x="8936764" y="3879005"/>
            <a:ext cx="219270" cy="335905"/>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6366003" y="5319021"/>
            <a:ext cx="207002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Late </a:t>
            </a:r>
            <a:r>
              <a:rPr lang="nl-BE" sz="1600" b="1" dirty="0" err="1">
                <a:solidFill>
                  <a:schemeClr val="tx1"/>
                </a:solidFill>
                <a:effectLst>
                  <a:outerShdw blurRad="38100" dist="38100" dir="2700000" algn="tl">
                    <a:srgbClr val="000000">
                      <a:alpha val="43137"/>
                    </a:srgbClr>
                  </a:outerShdw>
                </a:effectLst>
              </a:rPr>
              <a:t>Activated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Helicopter</a:t>
            </a:r>
            <a:r>
              <a:rPr lang="nl-BE" sz="1600" b="1" dirty="0">
                <a:solidFill>
                  <a:schemeClr val="tx1"/>
                </a:solidFill>
                <a:effectLst>
                  <a:outerShdw blurRad="38100" dist="38100" dir="2700000" algn="tl">
                    <a:srgbClr val="000000">
                      <a:alpha val="43137"/>
                    </a:srgbClr>
                  </a:outerShdw>
                </a:effectLst>
              </a:rPr>
              <a:t> Object</a:t>
            </a:r>
          </a:p>
        </p:txBody>
      </p:sp>
      <p:sp>
        <p:nvSpPr>
          <p:cNvPr id="40" name="Rechthoek 39"/>
          <p:cNvSpPr/>
          <p:nvPr/>
        </p:nvSpPr>
        <p:spPr>
          <a:xfrm>
            <a:off x="8706029" y="3248998"/>
            <a:ext cx="207002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Waypoints</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defining</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the</a:t>
            </a:r>
            <a:r>
              <a:rPr lang="nl-BE" sz="1600" b="1" dirty="0">
                <a:solidFill>
                  <a:schemeClr val="tx1"/>
                </a:solidFill>
                <a:effectLst>
                  <a:outerShdw blurRad="38100" dist="38100" dir="2700000" algn="tl">
                    <a:srgbClr val="000000">
                      <a:alpha val="43137"/>
                    </a:srgbClr>
                  </a:outerShdw>
                </a:effectLst>
              </a:rPr>
              <a:t> border area!</a:t>
            </a:r>
          </a:p>
        </p:txBody>
      </p:sp>
      <p:sp>
        <p:nvSpPr>
          <p:cNvPr id="62" name="Rechthoek 61"/>
          <p:cNvSpPr/>
          <p:nvPr/>
        </p:nvSpPr>
        <p:spPr>
          <a:xfrm>
            <a:off x="8346025" y="477901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CCCP Border</a:t>
            </a:r>
          </a:p>
        </p:txBody>
      </p:sp>
    </p:spTree>
    <p:extLst>
      <p:ext uri="{BB962C8B-B14F-4D97-AF65-F5344CB8AC3E}">
        <p14:creationId xmlns:p14="http://schemas.microsoft.com/office/powerpoint/2010/main" val="39299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nl-BE" dirty="0"/>
              <a:t>3. </a:t>
            </a:r>
            <a:r>
              <a:rPr lang="nl-BE" dirty="0" err="1"/>
              <a:t>define</a:t>
            </a:r>
            <a:r>
              <a:rPr lang="nl-BE" dirty="0"/>
              <a:t> </a:t>
            </a:r>
            <a:r>
              <a:rPr lang="nl-BE" dirty="0" err="1"/>
              <a:t>your</a:t>
            </a:r>
            <a:r>
              <a:rPr lang="nl-BE" dirty="0"/>
              <a:t> </a:t>
            </a:r>
            <a:r>
              <a:rPr lang="nl-BE" dirty="0" err="1"/>
              <a:t>plane</a:t>
            </a:r>
            <a:r>
              <a:rPr lang="nl-BE" dirty="0"/>
              <a:t> templates </a:t>
            </a:r>
            <a:r>
              <a:rPr lang="nl-BE" dirty="0" err="1"/>
              <a:t>for</a:t>
            </a:r>
            <a:r>
              <a:rPr lang="nl-BE" dirty="0"/>
              <a:t> cap </a:t>
            </a:r>
            <a:r>
              <a:rPr lang="nl-BE" dirty="0" err="1"/>
              <a:t>and</a:t>
            </a:r>
            <a:r>
              <a:rPr lang="nl-BE" dirty="0"/>
              <a:t> </a:t>
            </a:r>
            <a:r>
              <a:rPr lang="nl-BE" dirty="0" err="1"/>
              <a:t>gci</a:t>
            </a:r>
            <a:r>
              <a:rPr lang="nl-BE" dirty="0"/>
              <a:t> in service at squadrons</a:t>
            </a:r>
          </a:p>
        </p:txBody>
      </p:sp>
      <p:sp>
        <p:nvSpPr>
          <p:cNvPr id="35" name="Rechthoek 34"/>
          <p:cNvSpPr/>
          <p:nvPr/>
        </p:nvSpPr>
        <p:spPr>
          <a:xfrm>
            <a:off x="425937" y="2438989"/>
            <a:ext cx="3060034" cy="3780042"/>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t>
            </a:r>
            <a:r>
              <a:rPr lang="nl-BE" sz="1400" dirty="0" err="1">
                <a:solidFill>
                  <a:schemeClr val="accent1"/>
                </a:solidFill>
              </a:rPr>
              <a:t>the</a:t>
            </a:r>
            <a:r>
              <a:rPr lang="nl-BE" sz="1400" dirty="0">
                <a:solidFill>
                  <a:schemeClr val="accent1"/>
                </a:solidFill>
              </a:rPr>
              <a:t> templates of </a:t>
            </a:r>
            <a:r>
              <a:rPr lang="nl-BE" sz="1400" dirty="0" err="1">
                <a:solidFill>
                  <a:schemeClr val="accent1"/>
                </a:solidFill>
              </a:rPr>
              <a:t>the</a:t>
            </a:r>
            <a:r>
              <a:rPr lang="nl-BE" sz="1400" dirty="0">
                <a:solidFill>
                  <a:schemeClr val="accent1"/>
                </a:solidFill>
              </a:rPr>
              <a:t> </a:t>
            </a:r>
            <a:r>
              <a:rPr lang="nl-BE" sz="1400" dirty="0" err="1">
                <a:solidFill>
                  <a:schemeClr val="accent1"/>
                </a:solidFill>
              </a:rPr>
              <a:t>planes</a:t>
            </a:r>
            <a:r>
              <a:rPr lang="nl-BE" sz="1400" dirty="0">
                <a:solidFill>
                  <a:schemeClr val="accent1"/>
                </a:solidFill>
              </a:rPr>
              <a:t>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define</a:t>
            </a:r>
            <a:r>
              <a:rPr lang="nl-BE" sz="1400" dirty="0">
                <a:solidFill>
                  <a:schemeClr val="accent1"/>
                </a:solidFill>
              </a:rPr>
              <a:t> </a:t>
            </a:r>
            <a:r>
              <a:rPr lang="nl-BE" sz="1400" dirty="0" err="1">
                <a:solidFill>
                  <a:schemeClr val="accent1"/>
                </a:solidFill>
              </a:rPr>
              <a:t>your</a:t>
            </a:r>
            <a:r>
              <a:rPr lang="nl-BE" sz="1400" dirty="0">
                <a:solidFill>
                  <a:schemeClr val="accent1"/>
                </a:solidFill>
              </a:rPr>
              <a:t> </a:t>
            </a:r>
            <a:r>
              <a:rPr lang="nl-BE" sz="1400" dirty="0" err="1">
                <a:solidFill>
                  <a:schemeClr val="accent1"/>
                </a:solidFill>
              </a:rPr>
              <a:t>defenses</a:t>
            </a:r>
            <a:r>
              <a:rPr lang="nl-BE" sz="1400" dirty="0">
                <a:solidFill>
                  <a:schemeClr val="accent1"/>
                </a:solidFill>
              </a:rPr>
              <a:t>. </a:t>
            </a:r>
            <a:r>
              <a:rPr lang="nl-BE" sz="1400" dirty="0" err="1">
                <a:solidFill>
                  <a:schemeClr val="accent1"/>
                </a:solidFill>
              </a:rPr>
              <a:t>Those</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planes</a:t>
            </a:r>
            <a:r>
              <a:rPr lang="nl-BE" sz="1400" dirty="0">
                <a:solidFill>
                  <a:schemeClr val="accent1"/>
                </a:solidFill>
              </a:rPr>
              <a:t>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a:t>
            </a:r>
            <a:r>
              <a:rPr lang="nl-BE" sz="1400" dirty="0" err="1">
                <a:solidFill>
                  <a:schemeClr val="accent1"/>
                </a:solidFill>
              </a:rPr>
              <a:t>by</a:t>
            </a:r>
            <a:r>
              <a:rPr lang="nl-BE" sz="1400" dirty="0">
                <a:solidFill>
                  <a:schemeClr val="accent1"/>
                </a:solidFill>
              </a:rPr>
              <a:t> </a:t>
            </a:r>
            <a:r>
              <a:rPr lang="nl-BE" sz="1400" dirty="0" err="1">
                <a:solidFill>
                  <a:schemeClr val="accent1"/>
                </a:solidFill>
              </a:rPr>
              <a:t>your</a:t>
            </a:r>
            <a:r>
              <a:rPr lang="nl-BE" sz="1400" dirty="0">
                <a:solidFill>
                  <a:schemeClr val="accent1"/>
                </a:solidFill>
              </a:rPr>
              <a:t> squadrons </a:t>
            </a:r>
            <a:r>
              <a:rPr lang="nl-BE" sz="1400" dirty="0" err="1">
                <a:solidFill>
                  <a:schemeClr val="accent1"/>
                </a:solidFill>
              </a:rPr>
              <a:t>located</a:t>
            </a:r>
            <a:r>
              <a:rPr lang="nl-BE" sz="1400" dirty="0">
                <a:solidFill>
                  <a:schemeClr val="accent1"/>
                </a:solidFill>
              </a:rPr>
              <a:t> at </a:t>
            </a:r>
            <a:r>
              <a:rPr lang="nl-BE" sz="1400" dirty="0" err="1">
                <a:solidFill>
                  <a:schemeClr val="accent1"/>
                </a:solidFill>
              </a:rPr>
              <a:t>defined</a:t>
            </a:r>
            <a:r>
              <a:rPr lang="nl-BE" sz="1400" dirty="0">
                <a:solidFill>
                  <a:schemeClr val="accent1"/>
                </a:solidFill>
              </a:rPr>
              <a:t> </a:t>
            </a:r>
            <a:r>
              <a:rPr lang="nl-BE" sz="1400" dirty="0" err="1">
                <a:solidFill>
                  <a:schemeClr val="accent1"/>
                </a:solidFill>
              </a:rPr>
              <a:t>airbases</a:t>
            </a:r>
            <a:r>
              <a:rPr lang="nl-BE" sz="1400" dirty="0">
                <a:solidFill>
                  <a:schemeClr val="accent1"/>
                </a:solidFill>
              </a:rPr>
              <a:t> of </a:t>
            </a:r>
            <a:r>
              <a:rPr lang="nl-BE" sz="1400" dirty="0" err="1">
                <a:solidFill>
                  <a:schemeClr val="accent1"/>
                </a:solidFill>
              </a:rPr>
              <a:t>your</a:t>
            </a:r>
            <a:r>
              <a:rPr lang="nl-BE" sz="1400" dirty="0">
                <a:solidFill>
                  <a:schemeClr val="accent1"/>
                </a:solidFill>
              </a:rPr>
              <a:t> </a:t>
            </a:r>
            <a:r>
              <a:rPr lang="nl-BE" sz="1400" dirty="0" err="1">
                <a:solidFill>
                  <a:schemeClr val="accent1"/>
                </a:solidFill>
              </a:rPr>
              <a:t>choice</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Each</a:t>
            </a:r>
            <a:r>
              <a:rPr lang="nl-BE" sz="1400" dirty="0">
                <a:solidFill>
                  <a:schemeClr val="accent1"/>
                </a:solidFill>
              </a:rPr>
              <a:t> </a:t>
            </a:r>
            <a:r>
              <a:rPr lang="nl-BE" sz="1400" dirty="0" err="1">
                <a:solidFill>
                  <a:schemeClr val="accent1"/>
                </a:solidFill>
              </a:rPr>
              <a:t>plane</a:t>
            </a:r>
            <a:r>
              <a:rPr lang="nl-BE" sz="1400" dirty="0">
                <a:solidFill>
                  <a:schemeClr val="accent1"/>
                </a:solidFill>
              </a:rPr>
              <a:t> template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include</a:t>
            </a:r>
            <a:r>
              <a:rPr lang="nl-BE" sz="1400" dirty="0">
                <a:solidFill>
                  <a:schemeClr val="accent1"/>
                </a:solidFill>
              </a:rPr>
              <a:t> a </a:t>
            </a:r>
            <a:r>
              <a:rPr lang="nl-BE" sz="1400" dirty="0" err="1">
                <a:solidFill>
                  <a:schemeClr val="accent1"/>
                </a:solidFill>
              </a:rPr>
              <a:t>variation</a:t>
            </a:r>
            <a:r>
              <a:rPr lang="nl-BE" sz="1400" dirty="0">
                <a:solidFill>
                  <a:schemeClr val="accent1"/>
                </a:solidFill>
              </a:rPr>
              <a:t> of </a:t>
            </a:r>
            <a:r>
              <a:rPr lang="nl-BE" sz="1400" dirty="0" err="1">
                <a:solidFill>
                  <a:schemeClr val="accent1"/>
                </a:solidFill>
              </a:rPr>
              <a:t>plane</a:t>
            </a:r>
            <a:r>
              <a:rPr lang="nl-BE" sz="1400" dirty="0">
                <a:solidFill>
                  <a:schemeClr val="accent1"/>
                </a:solidFill>
              </a:rPr>
              <a:t> type, </a:t>
            </a:r>
            <a:r>
              <a:rPr lang="nl-BE" sz="1400" dirty="0" err="1">
                <a:solidFill>
                  <a:schemeClr val="accent1"/>
                </a:solidFill>
              </a:rPr>
              <a:t>Tail</a:t>
            </a:r>
            <a:r>
              <a:rPr lang="nl-BE" sz="1400" dirty="0">
                <a:solidFill>
                  <a:schemeClr val="accent1"/>
                </a:solidFill>
              </a:rPr>
              <a:t> #, </a:t>
            </a:r>
            <a:r>
              <a:rPr lang="nl-BE" sz="1400" dirty="0" err="1">
                <a:solidFill>
                  <a:schemeClr val="accent1"/>
                </a:solidFill>
              </a:rPr>
              <a:t>Callsign</a:t>
            </a:r>
            <a:r>
              <a:rPr lang="nl-BE" sz="1400" dirty="0">
                <a:solidFill>
                  <a:schemeClr val="accent1"/>
                </a:solidFill>
              </a:rPr>
              <a:t>, </a:t>
            </a:r>
            <a:r>
              <a:rPr lang="nl-BE" sz="1400" dirty="0" err="1">
                <a:solidFill>
                  <a:schemeClr val="accent1"/>
                </a:solidFill>
              </a:rPr>
              <a:t>Comms</a:t>
            </a:r>
            <a:r>
              <a:rPr lang="nl-BE" sz="1400" dirty="0">
                <a:solidFill>
                  <a:schemeClr val="accent1"/>
                </a:solidFill>
              </a:rPr>
              <a:t>, Skin Setting </a:t>
            </a:r>
            <a:r>
              <a:rPr lang="nl-BE" sz="1400" dirty="0" err="1">
                <a:solidFill>
                  <a:schemeClr val="accent1"/>
                </a:solidFill>
              </a:rPr>
              <a:t>and</a:t>
            </a:r>
            <a:r>
              <a:rPr lang="nl-BE" sz="1400" dirty="0">
                <a:solidFill>
                  <a:schemeClr val="accent1"/>
                </a:solidFill>
              </a:rPr>
              <a:t> (</a:t>
            </a:r>
            <a:r>
              <a:rPr lang="nl-BE" sz="1400" dirty="0" err="1">
                <a:solidFill>
                  <a:schemeClr val="accent1"/>
                </a:solidFill>
              </a:rPr>
              <a:t>Weapon</a:t>
            </a:r>
            <a:r>
              <a:rPr lang="nl-BE" sz="1400" dirty="0">
                <a:solidFill>
                  <a:schemeClr val="accent1"/>
                </a:solidFill>
              </a:rPr>
              <a:t>) </a:t>
            </a:r>
            <a:r>
              <a:rPr lang="nl-BE" sz="1400" dirty="0" err="1">
                <a:solidFill>
                  <a:schemeClr val="accent1"/>
                </a:solidFill>
              </a:rPr>
              <a:t>Loadout</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Each</a:t>
            </a:r>
            <a:r>
              <a:rPr lang="nl-BE" sz="1400" dirty="0">
                <a:solidFill>
                  <a:schemeClr val="accent1"/>
                </a:solidFill>
              </a:rPr>
              <a:t> </a:t>
            </a:r>
            <a:r>
              <a:rPr lang="nl-BE" sz="1400" dirty="0" err="1">
                <a:solidFill>
                  <a:schemeClr val="accent1"/>
                </a:solidFill>
              </a:rPr>
              <a:t>plane</a:t>
            </a:r>
            <a:r>
              <a:rPr lang="nl-BE" sz="1400" dirty="0">
                <a:solidFill>
                  <a:schemeClr val="accent1"/>
                </a:solidFill>
              </a:rPr>
              <a:t> template MUST </a:t>
            </a:r>
            <a:r>
              <a:rPr lang="nl-BE" sz="1400" dirty="0" err="1">
                <a:solidFill>
                  <a:schemeClr val="accent1"/>
                </a:solidFill>
              </a:rPr>
              <a:t>be</a:t>
            </a:r>
            <a:r>
              <a:rPr lang="nl-BE" sz="1400" dirty="0">
                <a:solidFill>
                  <a:schemeClr val="accent1"/>
                </a:solidFill>
              </a:rPr>
              <a:t> a Group of EXACTLY ONE </a:t>
            </a:r>
            <a:r>
              <a:rPr lang="nl-BE" sz="1400" dirty="0" err="1">
                <a:solidFill>
                  <a:schemeClr val="accent1"/>
                </a:solidFill>
              </a:rPr>
              <a:t>plane</a:t>
            </a:r>
            <a:r>
              <a:rPr lang="nl-BE" sz="1400" dirty="0">
                <a:solidFill>
                  <a:schemeClr val="accent1"/>
                </a:solidFill>
              </a:rPr>
              <a:t>.</a:t>
            </a:r>
          </a:p>
          <a:p>
            <a:pPr marL="285750" indent="-285750">
              <a:buFont typeface="Wingdings" panose="05000000000000000000" pitchFamily="2" charset="2"/>
              <a:buChar char="§"/>
            </a:pPr>
            <a:r>
              <a:rPr lang="nl-BE" sz="1400" dirty="0">
                <a:solidFill>
                  <a:schemeClr val="accent1"/>
                </a:solidFill>
              </a:rPr>
              <a:t>The Group name of </a:t>
            </a:r>
            <a:r>
              <a:rPr lang="nl-BE" sz="1400" dirty="0" err="1">
                <a:solidFill>
                  <a:schemeClr val="accent1"/>
                </a:solidFill>
              </a:rPr>
              <a:t>each</a:t>
            </a:r>
            <a:r>
              <a:rPr lang="nl-BE" sz="1400" dirty="0">
                <a:solidFill>
                  <a:schemeClr val="accent1"/>
                </a:solidFill>
              </a:rPr>
              <a:t> </a:t>
            </a:r>
            <a:r>
              <a:rPr lang="nl-BE" sz="1400" dirty="0" err="1">
                <a:solidFill>
                  <a:schemeClr val="accent1"/>
                </a:solidFill>
              </a:rPr>
              <a:t>plane</a:t>
            </a:r>
            <a:r>
              <a:rPr lang="nl-BE" sz="1400" dirty="0">
                <a:solidFill>
                  <a:schemeClr val="accent1"/>
                </a:solidFill>
              </a:rPr>
              <a:t> template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a:t>
            </a:r>
            <a:r>
              <a:rPr lang="nl-BE" sz="1400" dirty="0" err="1">
                <a:solidFill>
                  <a:schemeClr val="accent1"/>
                </a:solidFill>
              </a:rPr>
              <a:t>further</a:t>
            </a:r>
            <a:r>
              <a:rPr lang="nl-BE" sz="1400" dirty="0">
                <a:solidFill>
                  <a:schemeClr val="accent1"/>
                </a:solidFill>
              </a:rPr>
              <a:t> in </a:t>
            </a:r>
            <a:r>
              <a:rPr lang="nl-BE" sz="1400" dirty="0" err="1">
                <a:solidFill>
                  <a:schemeClr val="accent1"/>
                </a:solidFill>
              </a:rPr>
              <a:t>the</a:t>
            </a:r>
            <a:r>
              <a:rPr lang="nl-BE" sz="1400" dirty="0">
                <a:solidFill>
                  <a:schemeClr val="accent1"/>
                </a:solidFill>
              </a:rPr>
              <a:t> scripting. In </a:t>
            </a:r>
            <a:r>
              <a:rPr lang="nl-BE" sz="1400" dirty="0" err="1">
                <a:solidFill>
                  <a:schemeClr val="accent1"/>
                </a:solidFill>
              </a:rPr>
              <a:t>this</a:t>
            </a:r>
            <a:r>
              <a:rPr lang="nl-BE" sz="1400" dirty="0">
                <a:solidFill>
                  <a:schemeClr val="accent1"/>
                </a:solidFill>
              </a:rPr>
              <a:t> </a:t>
            </a:r>
            <a:r>
              <a:rPr lang="nl-BE" sz="1400" dirty="0" err="1">
                <a:solidFill>
                  <a:schemeClr val="accent1"/>
                </a:solidFill>
              </a:rPr>
              <a:t>example</a:t>
            </a:r>
            <a:r>
              <a:rPr lang="nl-BE" sz="1400" dirty="0">
                <a:solidFill>
                  <a:schemeClr val="accent1"/>
                </a:solidFill>
              </a:rPr>
              <a:t> “</a:t>
            </a:r>
            <a:r>
              <a:rPr lang="nl-BE" sz="1400" b="1" dirty="0">
                <a:solidFill>
                  <a:schemeClr val="accent1"/>
                </a:solidFill>
              </a:rPr>
              <a:t>SQ CCCP SU-27</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b="1" dirty="0">
                <a:solidFill>
                  <a:schemeClr val="accent1"/>
                </a:solidFill>
              </a:rPr>
              <a:t>SQ CCCP MIG-31</a:t>
            </a:r>
            <a:r>
              <a:rPr lang="nl-BE" sz="1400" dirty="0">
                <a:solidFill>
                  <a:schemeClr val="accent1"/>
                </a:solidFill>
              </a:rPr>
              <a:t>”.</a:t>
            </a:r>
          </a:p>
        </p:txBody>
      </p:sp>
      <p:pic>
        <p:nvPicPr>
          <p:cNvPr id="2" name="Afbeelding 1"/>
          <p:cNvPicPr>
            <a:picLocks noChangeAspect="1"/>
          </p:cNvPicPr>
          <p:nvPr/>
        </p:nvPicPr>
        <p:blipFill rotWithShape="1">
          <a:blip r:embed="rId2"/>
          <a:srcRect t="6713" b="19676"/>
          <a:stretch/>
        </p:blipFill>
        <p:spPr>
          <a:xfrm>
            <a:off x="3866284" y="1809750"/>
            <a:ext cx="8325716" cy="5048250"/>
          </a:xfrm>
          <a:prstGeom prst="rect">
            <a:avLst/>
          </a:prstGeom>
        </p:spPr>
      </p:pic>
      <p:cxnSp>
        <p:nvCxnSpPr>
          <p:cNvPr id="39" name="Rechte verbindingslijn met pijl 38"/>
          <p:cNvCxnSpPr>
            <a:cxnSpLocks/>
          </p:cNvCxnSpPr>
          <p:nvPr/>
        </p:nvCxnSpPr>
        <p:spPr>
          <a:xfrm flipV="1">
            <a:off x="6771008" y="5100361"/>
            <a:ext cx="90001" cy="398662"/>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Ovaal 46"/>
          <p:cNvSpPr/>
          <p:nvPr/>
        </p:nvSpPr>
        <p:spPr>
          <a:xfrm>
            <a:off x="6659859" y="4650356"/>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8" name="Rechthoek 47"/>
          <p:cNvSpPr/>
          <p:nvPr/>
        </p:nvSpPr>
        <p:spPr>
          <a:xfrm>
            <a:off x="5735996" y="5499023"/>
            <a:ext cx="2070023" cy="900010"/>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Late </a:t>
            </a:r>
            <a:r>
              <a:rPr lang="nl-BE" sz="1600" b="1" dirty="0" err="1">
                <a:solidFill>
                  <a:schemeClr val="tx1"/>
                </a:solidFill>
                <a:effectLst>
                  <a:outerShdw blurRad="38100" dist="38100" dir="2700000" algn="tl">
                    <a:srgbClr val="000000">
                      <a:alpha val="43137"/>
                    </a:srgbClr>
                  </a:outerShdw>
                </a:effectLst>
              </a:rPr>
              <a:t>Activated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Plane</a:t>
            </a:r>
            <a:r>
              <a:rPr lang="nl-BE" sz="1600" b="1" dirty="0">
                <a:solidFill>
                  <a:schemeClr val="tx1"/>
                </a:solidFill>
                <a:effectLst>
                  <a:outerShdw blurRad="38100" dist="38100" dir="2700000" algn="tl">
                    <a:srgbClr val="000000">
                      <a:alpha val="43137"/>
                    </a:srgbClr>
                  </a:outerShdw>
                </a:effectLst>
              </a:rPr>
              <a:t> Templates </a:t>
            </a:r>
            <a:r>
              <a:rPr lang="nl-BE" sz="1600" b="1" dirty="0" err="1">
                <a:solidFill>
                  <a:schemeClr val="tx1"/>
                </a:solidFill>
                <a:effectLst>
                  <a:outerShdw blurRad="38100" dist="38100" dir="2700000" algn="tl">
                    <a:srgbClr val="000000">
                      <a:alpha val="43137"/>
                    </a:srgbClr>
                  </a:outerShdw>
                </a:effectLst>
              </a:rPr>
              <a:t>for</a:t>
            </a:r>
            <a:r>
              <a:rPr lang="nl-BE" sz="1600" b="1" dirty="0">
                <a:solidFill>
                  <a:schemeClr val="tx1"/>
                </a:solidFill>
                <a:effectLst>
                  <a:outerShdw blurRad="38100" dist="38100" dir="2700000" algn="tl">
                    <a:srgbClr val="000000">
                      <a:alpha val="43137"/>
                    </a:srgbClr>
                  </a:outerShdw>
                </a:effectLst>
              </a:rPr>
              <a:t> CAP </a:t>
            </a:r>
            <a:r>
              <a:rPr lang="nl-BE" sz="1600" b="1" dirty="0" err="1">
                <a:solidFill>
                  <a:schemeClr val="tx1"/>
                </a:solidFill>
                <a:effectLst>
                  <a:outerShdw blurRad="38100" dist="38100" dir="2700000" algn="tl">
                    <a:srgbClr val="000000">
                      <a:alpha val="43137"/>
                    </a:srgbClr>
                  </a:outerShdw>
                </a:effectLst>
              </a:rPr>
              <a:t>and</a:t>
            </a:r>
            <a:r>
              <a:rPr lang="nl-BE" sz="1600" b="1" dirty="0">
                <a:solidFill>
                  <a:schemeClr val="tx1"/>
                </a:solidFill>
                <a:effectLst>
                  <a:outerShdw blurRad="38100" dist="38100" dir="2700000" algn="tl">
                    <a:srgbClr val="000000">
                      <a:alpha val="43137"/>
                    </a:srgbClr>
                  </a:outerShdw>
                </a:effectLst>
              </a:rPr>
              <a:t> GCI</a:t>
            </a:r>
          </a:p>
        </p:txBody>
      </p:sp>
      <p:sp>
        <p:nvSpPr>
          <p:cNvPr id="50" name="Rechthoek 49"/>
          <p:cNvSpPr/>
          <p:nvPr/>
        </p:nvSpPr>
        <p:spPr>
          <a:xfrm>
            <a:off x="5375992" y="441901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MIG-31</a:t>
            </a:r>
          </a:p>
        </p:txBody>
      </p:sp>
      <p:sp>
        <p:nvSpPr>
          <p:cNvPr id="51" name="Rechthoek 50"/>
          <p:cNvSpPr/>
          <p:nvPr/>
        </p:nvSpPr>
        <p:spPr>
          <a:xfrm>
            <a:off x="5375992" y="4059007"/>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SU-27</a:t>
            </a:r>
          </a:p>
        </p:txBody>
      </p:sp>
    </p:spTree>
    <p:extLst>
      <p:ext uri="{BB962C8B-B14F-4D97-AF65-F5344CB8AC3E}">
        <p14:creationId xmlns:p14="http://schemas.microsoft.com/office/powerpoint/2010/main" val="4038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what</a:t>
            </a:r>
            <a:r>
              <a:rPr lang="nl-BE" dirty="0"/>
              <a:t> is a2a dispatching?</a:t>
            </a:r>
          </a:p>
        </p:txBody>
      </p:sp>
      <p:sp>
        <p:nvSpPr>
          <p:cNvPr id="3" name="Tijdelijke aanduiding voor tekst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47210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4a. </a:t>
            </a:r>
            <a:r>
              <a:rPr lang="nl-BE" dirty="0" err="1"/>
              <a:t>Define</a:t>
            </a:r>
            <a:r>
              <a:rPr lang="nl-BE" dirty="0"/>
              <a:t> </a:t>
            </a:r>
            <a:r>
              <a:rPr lang="nl-BE" dirty="0" err="1"/>
              <a:t>your</a:t>
            </a:r>
            <a:r>
              <a:rPr lang="nl-BE" dirty="0"/>
              <a:t> cap zones </a:t>
            </a:r>
            <a:r>
              <a:rPr lang="nl-BE" dirty="0" err="1"/>
              <a:t>using</a:t>
            </a:r>
            <a:r>
              <a:rPr lang="nl-BE" dirty="0"/>
              <a:t> </a:t>
            </a:r>
            <a:r>
              <a:rPr lang="nl-BE" dirty="0" err="1"/>
              <a:t>polygons</a:t>
            </a:r>
            <a:endParaRPr lang="nl-BE" dirty="0"/>
          </a:p>
        </p:txBody>
      </p:sp>
      <p:pic>
        <p:nvPicPr>
          <p:cNvPr id="4" name="Afbeelding 3"/>
          <p:cNvPicPr>
            <a:picLocks noChangeAspect="1"/>
          </p:cNvPicPr>
          <p:nvPr/>
        </p:nvPicPr>
        <p:blipFill rotWithShape="1">
          <a:blip r:embed="rId2"/>
          <a:srcRect l="233" t="6841" r="-233" b="19546"/>
          <a:stretch/>
        </p:blipFill>
        <p:spPr>
          <a:xfrm>
            <a:off x="3890352" y="1809750"/>
            <a:ext cx="8325716" cy="5048250"/>
          </a:xfrm>
          <a:prstGeom prst="rect">
            <a:avLst/>
          </a:prstGeom>
        </p:spPr>
      </p:pic>
      <p:cxnSp>
        <p:nvCxnSpPr>
          <p:cNvPr id="5" name="Rechte verbindingslijn met pijl 4"/>
          <p:cNvCxnSpPr>
            <a:cxnSpLocks/>
            <a:stCxn id="7" idx="0"/>
            <a:endCxn id="6" idx="3"/>
          </p:cNvCxnSpPr>
          <p:nvPr/>
        </p:nvCxnSpPr>
        <p:spPr>
          <a:xfrm flipV="1">
            <a:off x="6051000" y="4081252"/>
            <a:ext cx="719151" cy="427760"/>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al 5"/>
          <p:cNvSpPr/>
          <p:nvPr/>
        </p:nvSpPr>
        <p:spPr>
          <a:xfrm>
            <a:off x="6704249" y="3697149"/>
            <a:ext cx="450005" cy="450005"/>
          </a:xfrm>
          <a:prstGeom prst="ellipse">
            <a:avLst/>
          </a:prstGeom>
          <a:solidFill>
            <a:schemeClr val="tx1">
              <a:alpha val="30196"/>
            </a:schemeClr>
          </a:solid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7" name="Rechthoek 6"/>
          <p:cNvSpPr/>
          <p:nvPr/>
        </p:nvSpPr>
        <p:spPr>
          <a:xfrm>
            <a:off x="5015988" y="4509012"/>
            <a:ext cx="207002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Late </a:t>
            </a:r>
            <a:r>
              <a:rPr lang="nl-BE" sz="1600" b="1" dirty="0" err="1">
                <a:solidFill>
                  <a:schemeClr val="tx1"/>
                </a:solidFill>
                <a:effectLst>
                  <a:outerShdw blurRad="38100" dist="38100" dir="2700000" algn="tl">
                    <a:srgbClr val="000000">
                      <a:alpha val="43137"/>
                    </a:srgbClr>
                  </a:outerShdw>
                </a:effectLst>
              </a:rPr>
              <a:t>Activated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Helicopter</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Objects</a:t>
            </a:r>
            <a:endParaRPr lang="nl-BE" sz="1600" b="1" dirty="0">
              <a:solidFill>
                <a:schemeClr val="tx1"/>
              </a:solidFill>
              <a:effectLst>
                <a:outerShdw blurRad="38100" dist="38100" dir="2700000" algn="tl">
                  <a:srgbClr val="000000">
                    <a:alpha val="43137"/>
                  </a:srgbClr>
                </a:outerShdw>
              </a:effectLst>
            </a:endParaRPr>
          </a:p>
        </p:txBody>
      </p:sp>
      <p:cxnSp>
        <p:nvCxnSpPr>
          <p:cNvPr id="8" name="Rechte verbindingslijn met pijl 7"/>
          <p:cNvCxnSpPr>
            <a:cxnSpLocks/>
            <a:stCxn id="7" idx="3"/>
            <a:endCxn id="12" idx="2"/>
          </p:cNvCxnSpPr>
          <p:nvPr/>
        </p:nvCxnSpPr>
        <p:spPr>
          <a:xfrm flipV="1">
            <a:off x="7086011" y="4290353"/>
            <a:ext cx="2183877" cy="533663"/>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Ovaal 11"/>
          <p:cNvSpPr/>
          <p:nvPr/>
        </p:nvSpPr>
        <p:spPr>
          <a:xfrm>
            <a:off x="9269888" y="4065350"/>
            <a:ext cx="450005" cy="450005"/>
          </a:xfrm>
          <a:prstGeom prst="ellipse">
            <a:avLst/>
          </a:prstGeom>
          <a:solidFill>
            <a:schemeClr val="tx1">
              <a:alpha val="30196"/>
            </a:schemeClr>
          </a:solid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14" name="Rechthoek 13"/>
          <p:cNvSpPr/>
          <p:nvPr/>
        </p:nvSpPr>
        <p:spPr>
          <a:xfrm>
            <a:off x="6996010" y="351900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West</a:t>
            </a:r>
          </a:p>
        </p:txBody>
      </p:sp>
      <p:sp>
        <p:nvSpPr>
          <p:cNvPr id="15" name="Rechthoek 14"/>
          <p:cNvSpPr/>
          <p:nvPr/>
        </p:nvSpPr>
        <p:spPr>
          <a:xfrm>
            <a:off x="9516038" y="441901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East</a:t>
            </a:r>
          </a:p>
        </p:txBody>
      </p:sp>
      <p:sp>
        <p:nvSpPr>
          <p:cNvPr id="16" name="Rechthoek 15"/>
          <p:cNvSpPr/>
          <p:nvPr/>
        </p:nvSpPr>
        <p:spPr>
          <a:xfrm>
            <a:off x="425937" y="2258987"/>
            <a:ext cx="3060034" cy="4230047"/>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t>
            </a:r>
            <a:r>
              <a:rPr lang="nl-BE" sz="1400" dirty="0" err="1">
                <a:solidFill>
                  <a:schemeClr val="accent1"/>
                </a:solidFill>
              </a:rPr>
              <a:t>using</a:t>
            </a:r>
            <a:r>
              <a:rPr lang="nl-BE" sz="1400" dirty="0">
                <a:solidFill>
                  <a:schemeClr val="accent1"/>
                </a:solidFill>
              </a:rPr>
              <a:t> a </a:t>
            </a:r>
            <a:r>
              <a:rPr lang="nl-BE" sz="1400" dirty="0" err="1">
                <a:solidFill>
                  <a:schemeClr val="accent1"/>
                </a:solidFill>
              </a:rPr>
              <a:t>helicopter</a:t>
            </a:r>
            <a:r>
              <a:rPr lang="nl-BE" sz="1400" dirty="0">
                <a:solidFill>
                  <a:schemeClr val="accent1"/>
                </a:solidFill>
              </a:rPr>
              <a:t> object (</a:t>
            </a:r>
            <a:r>
              <a:rPr lang="nl-BE" sz="1400" dirty="0" err="1">
                <a:solidFill>
                  <a:schemeClr val="accent1"/>
                </a:solidFill>
              </a:rPr>
              <a:t>because</a:t>
            </a:r>
            <a:r>
              <a:rPr lang="nl-BE" sz="1400" dirty="0">
                <a:solidFill>
                  <a:schemeClr val="accent1"/>
                </a:solidFill>
              </a:rPr>
              <a:t> </a:t>
            </a:r>
            <a:r>
              <a:rPr lang="nl-BE" sz="1400" dirty="0" err="1">
                <a:solidFill>
                  <a:schemeClr val="accent1"/>
                </a:solidFill>
              </a:rPr>
              <a:t>helos</a:t>
            </a:r>
            <a:r>
              <a:rPr lang="nl-BE" sz="1400" dirty="0">
                <a:solidFill>
                  <a:schemeClr val="accent1"/>
                </a:solidFill>
              </a:rPr>
              <a:t> </a:t>
            </a:r>
            <a:r>
              <a:rPr lang="nl-BE" sz="1400" dirty="0" err="1">
                <a:solidFill>
                  <a:schemeClr val="accent1"/>
                </a:solidFill>
              </a:rPr>
              <a:t>don’t</a:t>
            </a:r>
            <a:r>
              <a:rPr lang="nl-BE" sz="1400" dirty="0">
                <a:solidFill>
                  <a:schemeClr val="accent1"/>
                </a:solidFill>
              </a:rPr>
              <a:t> </a:t>
            </a:r>
            <a:r>
              <a:rPr lang="nl-BE" sz="1400" dirty="0" err="1">
                <a:solidFill>
                  <a:schemeClr val="accent1"/>
                </a:solidFill>
              </a:rPr>
              <a:t>need</a:t>
            </a:r>
            <a:r>
              <a:rPr lang="nl-BE" sz="1400" dirty="0">
                <a:solidFill>
                  <a:schemeClr val="accent1"/>
                </a:solidFill>
              </a:rPr>
              <a:t> </a:t>
            </a:r>
            <a:r>
              <a:rPr lang="nl-BE" sz="1400" dirty="0" err="1">
                <a:solidFill>
                  <a:schemeClr val="accent1"/>
                </a:solidFill>
              </a:rPr>
              <a:t>valid</a:t>
            </a:r>
            <a:r>
              <a:rPr lang="nl-BE" sz="1400" dirty="0">
                <a:solidFill>
                  <a:schemeClr val="accent1"/>
                </a:solidFill>
              </a:rPr>
              <a:t> </a:t>
            </a:r>
            <a:r>
              <a:rPr lang="nl-BE" sz="1400" dirty="0" err="1">
                <a:solidFill>
                  <a:schemeClr val="accent1"/>
                </a:solidFill>
              </a:rPr>
              <a:t>ground</a:t>
            </a:r>
            <a:r>
              <a:rPr lang="nl-BE" sz="1400" dirty="0">
                <a:solidFill>
                  <a:schemeClr val="accent1"/>
                </a:solidFill>
              </a:rPr>
              <a:t>) a route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defines</a:t>
            </a:r>
            <a:r>
              <a:rPr lang="nl-BE" sz="1400" dirty="0">
                <a:solidFill>
                  <a:schemeClr val="accent1"/>
                </a:solidFill>
              </a:rPr>
              <a:t> a CAP zone of </a:t>
            </a:r>
            <a:r>
              <a:rPr lang="nl-BE" sz="1400" dirty="0" err="1">
                <a:solidFill>
                  <a:schemeClr val="accent1"/>
                </a:solidFill>
              </a:rPr>
              <a:t>your</a:t>
            </a:r>
            <a:r>
              <a:rPr lang="nl-BE" sz="1400" dirty="0">
                <a:solidFill>
                  <a:schemeClr val="accent1"/>
                </a:solidFill>
              </a:rPr>
              <a:t> A2A </a:t>
            </a:r>
            <a:r>
              <a:rPr lang="nl-BE" sz="1400" dirty="0" err="1">
                <a:solidFill>
                  <a:schemeClr val="accent1"/>
                </a:solidFill>
              </a:rPr>
              <a:t>dispatcher</a:t>
            </a:r>
            <a:r>
              <a:rPr lang="nl-BE" sz="1400" dirty="0">
                <a:solidFill>
                  <a:schemeClr val="accent1"/>
                </a:solidFill>
              </a:rPr>
              <a:t> object. Ensure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the</a:t>
            </a:r>
            <a:r>
              <a:rPr lang="nl-BE" sz="1400" dirty="0">
                <a:solidFill>
                  <a:schemeClr val="accent1"/>
                </a:solidFill>
              </a:rPr>
              <a:t> zone does </a:t>
            </a:r>
            <a:r>
              <a:rPr lang="nl-BE" sz="1400" dirty="0" err="1">
                <a:solidFill>
                  <a:schemeClr val="accent1"/>
                </a:solidFill>
              </a:rPr>
              <a:t>not</a:t>
            </a:r>
            <a:r>
              <a:rPr lang="nl-BE" sz="1400" dirty="0">
                <a:solidFill>
                  <a:schemeClr val="accent1"/>
                </a:solidFill>
              </a:rPr>
              <a:t> </a:t>
            </a:r>
            <a:r>
              <a:rPr lang="nl-BE" sz="1400" dirty="0" err="1">
                <a:solidFill>
                  <a:schemeClr val="accent1"/>
                </a:solidFill>
              </a:rPr>
              <a:t>include</a:t>
            </a:r>
            <a:r>
              <a:rPr lang="nl-BE" sz="1400" dirty="0">
                <a:solidFill>
                  <a:schemeClr val="accent1"/>
                </a:solidFill>
              </a:rPr>
              <a:t> </a:t>
            </a:r>
            <a:r>
              <a:rPr lang="nl-BE" sz="1400" dirty="0" err="1">
                <a:solidFill>
                  <a:schemeClr val="accent1"/>
                </a:solidFill>
              </a:rPr>
              <a:t>too</a:t>
            </a:r>
            <a:r>
              <a:rPr lang="nl-BE" sz="1400" dirty="0">
                <a:solidFill>
                  <a:schemeClr val="accent1"/>
                </a:solidFill>
              </a:rPr>
              <a:t> </a:t>
            </a:r>
            <a:r>
              <a:rPr lang="nl-BE" sz="1400" dirty="0" err="1">
                <a:solidFill>
                  <a:schemeClr val="accent1"/>
                </a:solidFill>
              </a:rPr>
              <a:t>many</a:t>
            </a:r>
            <a:r>
              <a:rPr lang="nl-BE" sz="1400" dirty="0">
                <a:solidFill>
                  <a:schemeClr val="accent1"/>
                </a:solidFill>
              </a:rPr>
              <a:t> </a:t>
            </a:r>
            <a:r>
              <a:rPr lang="nl-BE" sz="1400" dirty="0" err="1">
                <a:solidFill>
                  <a:schemeClr val="accent1"/>
                </a:solidFill>
              </a:rPr>
              <a:t>waypoints</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When</a:t>
            </a:r>
            <a:r>
              <a:rPr lang="nl-BE" sz="1400" dirty="0">
                <a:solidFill>
                  <a:schemeClr val="accent1"/>
                </a:solidFill>
              </a:rPr>
              <a:t> </a:t>
            </a:r>
            <a:r>
              <a:rPr lang="nl-BE" sz="1400" dirty="0" err="1">
                <a:solidFill>
                  <a:schemeClr val="accent1"/>
                </a:solidFill>
              </a:rPr>
              <a:t>you</a:t>
            </a:r>
            <a:r>
              <a:rPr lang="nl-BE" sz="1400" dirty="0">
                <a:solidFill>
                  <a:schemeClr val="accent1"/>
                </a:solidFill>
              </a:rPr>
              <a:t> </a:t>
            </a:r>
            <a:r>
              <a:rPr lang="nl-BE" sz="1400" dirty="0" err="1">
                <a:solidFill>
                  <a:schemeClr val="accent1"/>
                </a:solidFill>
              </a:rPr>
              <a:t>create</a:t>
            </a:r>
            <a:r>
              <a:rPr lang="nl-BE" sz="1400" dirty="0">
                <a:solidFill>
                  <a:schemeClr val="accent1"/>
                </a:solidFill>
              </a:rPr>
              <a:t> zones </a:t>
            </a:r>
            <a:r>
              <a:rPr lang="nl-BE" sz="1400" dirty="0" err="1">
                <a:solidFill>
                  <a:schemeClr val="accent1"/>
                </a:solidFill>
              </a:rPr>
              <a:t>with</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a:t>
            </a:r>
            <a:r>
              <a:rPr lang="nl-BE" sz="1400" dirty="0" err="1">
                <a:solidFill>
                  <a:schemeClr val="accent1"/>
                </a:solidFill>
              </a:rPr>
              <a:t>objects</a:t>
            </a:r>
            <a:r>
              <a:rPr lang="nl-BE" sz="1400" dirty="0">
                <a:solidFill>
                  <a:schemeClr val="accent1"/>
                </a:solidFill>
              </a:rPr>
              <a:t>, </a:t>
            </a:r>
            <a:r>
              <a:rPr lang="nl-BE" sz="1400" dirty="0" err="1">
                <a:solidFill>
                  <a:schemeClr val="accent1"/>
                </a:solidFill>
              </a:rPr>
              <a:t>you</a:t>
            </a:r>
            <a:r>
              <a:rPr lang="nl-BE" sz="1400" dirty="0">
                <a:solidFill>
                  <a:schemeClr val="accent1"/>
                </a:solidFill>
              </a:rPr>
              <a:t> are </a:t>
            </a:r>
            <a:r>
              <a:rPr lang="nl-BE" sz="1400" dirty="0" err="1">
                <a:solidFill>
                  <a:schemeClr val="accent1"/>
                </a:solidFill>
              </a:rPr>
              <a:t>creating</a:t>
            </a:r>
            <a:r>
              <a:rPr lang="nl-BE" sz="1400" dirty="0">
                <a:solidFill>
                  <a:schemeClr val="accent1"/>
                </a:solidFill>
              </a:rPr>
              <a:t> a ZONE_POLYGON zone object.</a:t>
            </a:r>
          </a:p>
          <a:p>
            <a:pPr marL="285750" indent="-285750">
              <a:buFont typeface="Wingdings" panose="05000000000000000000" pitchFamily="2" charset="2"/>
              <a:buChar char="§"/>
            </a:pPr>
            <a:r>
              <a:rPr lang="nl-BE" sz="1400" dirty="0" err="1">
                <a:solidFill>
                  <a:schemeClr val="accent1"/>
                </a:solidFill>
              </a:rPr>
              <a:t>Give</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a:t>
            </a:r>
            <a:r>
              <a:rPr lang="nl-BE" sz="1400" dirty="0" err="1">
                <a:solidFill>
                  <a:schemeClr val="accent1"/>
                </a:solidFill>
              </a:rPr>
              <a:t>groups</a:t>
            </a:r>
            <a:r>
              <a:rPr lang="nl-BE" sz="1400" dirty="0">
                <a:solidFill>
                  <a:schemeClr val="accent1"/>
                </a:solidFill>
              </a:rPr>
              <a:t> a name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in </a:t>
            </a:r>
            <a:r>
              <a:rPr lang="nl-BE" sz="1400" dirty="0" err="1">
                <a:solidFill>
                  <a:schemeClr val="accent1"/>
                </a:solidFill>
              </a:rPr>
              <a:t>the</a:t>
            </a:r>
            <a:r>
              <a:rPr lang="nl-BE" sz="1400" dirty="0">
                <a:solidFill>
                  <a:schemeClr val="accent1"/>
                </a:solidFill>
              </a:rPr>
              <a:t> script, </a:t>
            </a:r>
            <a:r>
              <a:rPr lang="nl-BE" sz="1400" dirty="0" err="1">
                <a:solidFill>
                  <a:schemeClr val="accent1"/>
                </a:solidFill>
              </a:rPr>
              <a:t>and</a:t>
            </a:r>
            <a:r>
              <a:rPr lang="nl-BE" sz="1400" dirty="0">
                <a:solidFill>
                  <a:schemeClr val="accent1"/>
                </a:solidFill>
              </a:rPr>
              <a:t> make </a:t>
            </a:r>
            <a:r>
              <a:rPr lang="nl-BE" sz="1400" dirty="0" err="1">
                <a:solidFill>
                  <a:schemeClr val="accent1"/>
                </a:solidFill>
              </a:rPr>
              <a:t>it</a:t>
            </a:r>
            <a:r>
              <a:rPr lang="nl-BE" sz="1400" dirty="0">
                <a:solidFill>
                  <a:schemeClr val="accent1"/>
                </a:solidFill>
              </a:rPr>
              <a:t> late </a:t>
            </a:r>
            <a:r>
              <a:rPr lang="nl-BE" sz="1400" dirty="0" err="1">
                <a:solidFill>
                  <a:schemeClr val="accent1"/>
                </a:solidFill>
              </a:rPr>
              <a:t>activated</a:t>
            </a:r>
            <a:r>
              <a:rPr lang="nl-BE" sz="1400" dirty="0">
                <a:solidFill>
                  <a:schemeClr val="accent1"/>
                </a:solidFill>
              </a:rPr>
              <a:t>. In </a:t>
            </a:r>
            <a:r>
              <a:rPr lang="nl-BE" sz="1400" dirty="0" err="1">
                <a:solidFill>
                  <a:schemeClr val="accent1"/>
                </a:solidFill>
              </a:rPr>
              <a:t>this</a:t>
            </a:r>
            <a:r>
              <a:rPr lang="nl-BE" sz="1400" dirty="0">
                <a:solidFill>
                  <a:schemeClr val="accent1"/>
                </a:solidFill>
              </a:rPr>
              <a:t> </a:t>
            </a:r>
            <a:r>
              <a:rPr lang="nl-BE" sz="1400" dirty="0" err="1">
                <a:solidFill>
                  <a:schemeClr val="accent1"/>
                </a:solidFill>
              </a:rPr>
              <a:t>example</a:t>
            </a:r>
            <a:r>
              <a:rPr lang="nl-BE" sz="1400" dirty="0">
                <a:solidFill>
                  <a:schemeClr val="accent1"/>
                </a:solidFill>
              </a:rPr>
              <a:t> </a:t>
            </a:r>
            <a:r>
              <a:rPr lang="nl-BE" sz="1400" dirty="0" err="1">
                <a:solidFill>
                  <a:schemeClr val="accent1"/>
                </a:solidFill>
              </a:rPr>
              <a:t>it</a:t>
            </a:r>
            <a:r>
              <a:rPr lang="nl-BE" sz="1400" dirty="0">
                <a:solidFill>
                  <a:schemeClr val="accent1"/>
                </a:solidFill>
              </a:rPr>
              <a:t> is “</a:t>
            </a:r>
            <a:r>
              <a:rPr lang="nl-BE" sz="1400" b="1" dirty="0">
                <a:solidFill>
                  <a:schemeClr val="accent1"/>
                </a:solidFill>
              </a:rPr>
              <a:t>CAP Zone West</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b="1" dirty="0">
                <a:solidFill>
                  <a:schemeClr val="accent1"/>
                </a:solidFill>
              </a:rPr>
              <a:t>“CAP Zone East</a:t>
            </a:r>
            <a:r>
              <a:rPr lang="nl-BE" sz="1400" dirty="0">
                <a:solidFill>
                  <a:schemeClr val="accent1"/>
                </a:solidFill>
              </a:rPr>
              <a:t>”</a:t>
            </a:r>
            <a:r>
              <a:rPr lang="nl-BE" sz="1400" b="1"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Once</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has been </a:t>
            </a:r>
            <a:r>
              <a:rPr lang="nl-BE" sz="1400" dirty="0" err="1">
                <a:solidFill>
                  <a:schemeClr val="accent1"/>
                </a:solidFill>
              </a:rPr>
              <a:t>defined</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object </a:t>
            </a:r>
            <a:r>
              <a:rPr lang="nl-BE" sz="1400" dirty="0" err="1">
                <a:solidFill>
                  <a:schemeClr val="accent1"/>
                </a:solidFill>
              </a:rPr>
              <a:t>can</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hidden</a:t>
            </a:r>
            <a:r>
              <a:rPr lang="nl-BE" sz="1400" dirty="0">
                <a:solidFill>
                  <a:schemeClr val="accent1"/>
                </a:solidFill>
              </a:rPr>
              <a:t>.</a:t>
            </a:r>
          </a:p>
        </p:txBody>
      </p:sp>
    </p:spTree>
    <p:extLst>
      <p:ext uri="{BB962C8B-B14F-4D97-AF65-F5344CB8AC3E}">
        <p14:creationId xmlns:p14="http://schemas.microsoft.com/office/powerpoint/2010/main" val="38565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4b. </a:t>
            </a:r>
            <a:r>
              <a:rPr lang="nl-BE" dirty="0" err="1"/>
              <a:t>Define</a:t>
            </a:r>
            <a:r>
              <a:rPr lang="nl-BE" dirty="0"/>
              <a:t> </a:t>
            </a:r>
            <a:r>
              <a:rPr lang="nl-BE" dirty="0" err="1"/>
              <a:t>your</a:t>
            </a:r>
            <a:r>
              <a:rPr lang="nl-BE" dirty="0"/>
              <a:t> cap zones </a:t>
            </a:r>
            <a:r>
              <a:rPr lang="nl-BE" dirty="0" err="1"/>
              <a:t>using</a:t>
            </a:r>
            <a:r>
              <a:rPr lang="nl-BE" dirty="0"/>
              <a:t> trigger zones</a:t>
            </a:r>
          </a:p>
        </p:txBody>
      </p:sp>
      <p:cxnSp>
        <p:nvCxnSpPr>
          <p:cNvPr id="5" name="Rechte verbindingslijn met pijl 4"/>
          <p:cNvCxnSpPr>
            <a:cxnSpLocks/>
            <a:stCxn id="7" idx="0"/>
            <a:endCxn id="6" idx="3"/>
          </p:cNvCxnSpPr>
          <p:nvPr/>
        </p:nvCxnSpPr>
        <p:spPr>
          <a:xfrm flipV="1">
            <a:off x="6051000" y="4081252"/>
            <a:ext cx="719151" cy="427760"/>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al 5"/>
          <p:cNvSpPr/>
          <p:nvPr/>
        </p:nvSpPr>
        <p:spPr>
          <a:xfrm>
            <a:off x="6704249" y="3697149"/>
            <a:ext cx="450005" cy="450005"/>
          </a:xfrm>
          <a:prstGeom prst="ellipse">
            <a:avLst/>
          </a:prstGeom>
          <a:solidFill>
            <a:schemeClr val="tx1">
              <a:alpha val="30196"/>
            </a:schemeClr>
          </a:solid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7" name="Rechthoek 6"/>
          <p:cNvSpPr/>
          <p:nvPr/>
        </p:nvSpPr>
        <p:spPr>
          <a:xfrm>
            <a:off x="5015988" y="4509012"/>
            <a:ext cx="207002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Late </a:t>
            </a:r>
            <a:r>
              <a:rPr lang="nl-BE" sz="1600" b="1" dirty="0" err="1">
                <a:solidFill>
                  <a:schemeClr val="tx1"/>
                </a:solidFill>
                <a:effectLst>
                  <a:outerShdw blurRad="38100" dist="38100" dir="2700000" algn="tl">
                    <a:srgbClr val="000000">
                      <a:alpha val="43137"/>
                    </a:srgbClr>
                  </a:outerShdw>
                </a:effectLst>
              </a:rPr>
              <a:t>Activated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Helicopter</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Objects</a:t>
            </a:r>
            <a:endParaRPr lang="nl-BE" sz="1600" b="1" dirty="0">
              <a:solidFill>
                <a:schemeClr val="tx1"/>
              </a:solidFill>
              <a:effectLst>
                <a:outerShdw blurRad="38100" dist="38100" dir="2700000" algn="tl">
                  <a:srgbClr val="000000">
                    <a:alpha val="43137"/>
                  </a:srgbClr>
                </a:outerShdw>
              </a:effectLst>
            </a:endParaRPr>
          </a:p>
        </p:txBody>
      </p:sp>
      <p:cxnSp>
        <p:nvCxnSpPr>
          <p:cNvPr id="8" name="Rechte verbindingslijn met pijl 7"/>
          <p:cNvCxnSpPr>
            <a:cxnSpLocks/>
            <a:stCxn id="7" idx="3"/>
            <a:endCxn id="12" idx="2"/>
          </p:cNvCxnSpPr>
          <p:nvPr/>
        </p:nvCxnSpPr>
        <p:spPr>
          <a:xfrm flipV="1">
            <a:off x="7086011" y="4290353"/>
            <a:ext cx="2183877" cy="533663"/>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Ovaal 11"/>
          <p:cNvSpPr/>
          <p:nvPr/>
        </p:nvSpPr>
        <p:spPr>
          <a:xfrm>
            <a:off x="9269888" y="4065350"/>
            <a:ext cx="450005" cy="450005"/>
          </a:xfrm>
          <a:prstGeom prst="ellipse">
            <a:avLst/>
          </a:prstGeom>
          <a:solidFill>
            <a:schemeClr val="tx1">
              <a:alpha val="30196"/>
            </a:schemeClr>
          </a:solid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14" name="Rechthoek 13"/>
          <p:cNvSpPr/>
          <p:nvPr/>
        </p:nvSpPr>
        <p:spPr>
          <a:xfrm>
            <a:off x="6996010" y="351900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West</a:t>
            </a:r>
          </a:p>
        </p:txBody>
      </p:sp>
      <p:sp>
        <p:nvSpPr>
          <p:cNvPr id="15" name="Rechthoek 14"/>
          <p:cNvSpPr/>
          <p:nvPr/>
        </p:nvSpPr>
        <p:spPr>
          <a:xfrm>
            <a:off x="9516038" y="441901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East</a:t>
            </a:r>
          </a:p>
        </p:txBody>
      </p:sp>
      <p:sp>
        <p:nvSpPr>
          <p:cNvPr id="16" name="Rechthoek 15"/>
          <p:cNvSpPr/>
          <p:nvPr/>
        </p:nvSpPr>
        <p:spPr>
          <a:xfrm>
            <a:off x="425937" y="2348988"/>
            <a:ext cx="3060034" cy="2520028"/>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 trigger zone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defines</a:t>
            </a:r>
            <a:r>
              <a:rPr lang="nl-BE" sz="1400" dirty="0">
                <a:solidFill>
                  <a:schemeClr val="accent1"/>
                </a:solidFill>
              </a:rPr>
              <a:t> a CAP zone of </a:t>
            </a:r>
            <a:r>
              <a:rPr lang="nl-BE" sz="1400" dirty="0" err="1">
                <a:solidFill>
                  <a:schemeClr val="accent1"/>
                </a:solidFill>
              </a:rPr>
              <a:t>your</a:t>
            </a:r>
            <a:r>
              <a:rPr lang="nl-BE" sz="1400" dirty="0">
                <a:solidFill>
                  <a:schemeClr val="accent1"/>
                </a:solidFill>
              </a:rPr>
              <a:t> squadron.</a:t>
            </a:r>
          </a:p>
          <a:p>
            <a:pPr marL="285750" indent="-285750">
              <a:buFont typeface="Wingdings" panose="05000000000000000000" pitchFamily="2" charset="2"/>
              <a:buChar char="§"/>
            </a:pPr>
            <a:r>
              <a:rPr lang="nl-BE" sz="1400" dirty="0">
                <a:solidFill>
                  <a:schemeClr val="accent1"/>
                </a:solidFill>
              </a:rPr>
              <a:t>The border </a:t>
            </a:r>
            <a:r>
              <a:rPr lang="nl-BE" sz="1400" dirty="0" err="1">
                <a:solidFill>
                  <a:schemeClr val="accent1"/>
                </a:solidFill>
              </a:rPr>
              <a:t>may</a:t>
            </a:r>
            <a:r>
              <a:rPr lang="nl-BE" sz="1400" dirty="0">
                <a:solidFill>
                  <a:schemeClr val="accent1"/>
                </a:solidFill>
              </a:rPr>
              <a:t> different </a:t>
            </a:r>
            <a:r>
              <a:rPr lang="nl-BE" sz="1400" dirty="0" err="1">
                <a:solidFill>
                  <a:schemeClr val="accent1"/>
                </a:solidFill>
              </a:rPr>
              <a:t>according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tactical</a:t>
            </a:r>
            <a:r>
              <a:rPr lang="nl-BE" sz="1400" dirty="0">
                <a:solidFill>
                  <a:schemeClr val="accent1"/>
                </a:solidFill>
              </a:rPr>
              <a:t> </a:t>
            </a:r>
            <a:r>
              <a:rPr lang="nl-BE" sz="1400" dirty="0" err="1">
                <a:solidFill>
                  <a:schemeClr val="accent1"/>
                </a:solidFill>
              </a:rPr>
              <a:t>situation</a:t>
            </a:r>
            <a:r>
              <a:rPr lang="nl-BE" sz="1400" dirty="0">
                <a:solidFill>
                  <a:schemeClr val="accent1"/>
                </a:solidFill>
              </a:rPr>
              <a:t> or mission design.</a:t>
            </a:r>
          </a:p>
          <a:p>
            <a:pPr marL="285750" indent="-285750">
              <a:buFont typeface="Wingdings" panose="05000000000000000000" pitchFamily="2" charset="2"/>
              <a:buChar char="§"/>
            </a:pPr>
            <a:r>
              <a:rPr lang="nl-BE" sz="1400" dirty="0" err="1">
                <a:solidFill>
                  <a:schemeClr val="accent1"/>
                </a:solidFill>
              </a:rPr>
              <a:t>Giver</a:t>
            </a:r>
            <a:r>
              <a:rPr lang="nl-BE" sz="1400" dirty="0">
                <a:solidFill>
                  <a:schemeClr val="accent1"/>
                </a:solidFill>
              </a:rPr>
              <a:t> </a:t>
            </a:r>
            <a:r>
              <a:rPr lang="nl-BE" sz="1400" dirty="0" err="1">
                <a:solidFill>
                  <a:schemeClr val="accent1"/>
                </a:solidFill>
              </a:rPr>
              <a:t>the</a:t>
            </a:r>
            <a:r>
              <a:rPr lang="nl-BE" sz="1400" dirty="0">
                <a:solidFill>
                  <a:schemeClr val="accent1"/>
                </a:solidFill>
              </a:rPr>
              <a:t> trigger zone a name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in </a:t>
            </a:r>
            <a:r>
              <a:rPr lang="nl-BE" sz="1400" dirty="0" err="1">
                <a:solidFill>
                  <a:schemeClr val="accent1"/>
                </a:solidFill>
              </a:rPr>
              <a:t>the</a:t>
            </a:r>
            <a:r>
              <a:rPr lang="nl-BE" sz="1400" dirty="0">
                <a:solidFill>
                  <a:schemeClr val="accent1"/>
                </a:solidFill>
              </a:rPr>
              <a:t> script. In </a:t>
            </a:r>
            <a:r>
              <a:rPr lang="nl-BE" sz="1400" dirty="0" err="1">
                <a:solidFill>
                  <a:schemeClr val="accent1"/>
                </a:solidFill>
              </a:rPr>
              <a:t>this</a:t>
            </a:r>
            <a:r>
              <a:rPr lang="nl-BE" sz="1400" dirty="0">
                <a:solidFill>
                  <a:schemeClr val="accent1"/>
                </a:solidFill>
              </a:rPr>
              <a:t> </a:t>
            </a:r>
            <a:r>
              <a:rPr lang="nl-BE" sz="1400" dirty="0" err="1">
                <a:solidFill>
                  <a:schemeClr val="accent1"/>
                </a:solidFill>
              </a:rPr>
              <a:t>example</a:t>
            </a:r>
            <a:r>
              <a:rPr lang="nl-BE" sz="1400" dirty="0">
                <a:solidFill>
                  <a:schemeClr val="accent1"/>
                </a:solidFill>
              </a:rPr>
              <a:t> </a:t>
            </a:r>
            <a:r>
              <a:rPr lang="nl-BE" sz="1400" dirty="0" err="1">
                <a:solidFill>
                  <a:schemeClr val="accent1"/>
                </a:solidFill>
              </a:rPr>
              <a:t>it</a:t>
            </a:r>
            <a:r>
              <a:rPr lang="nl-BE" sz="1400" dirty="0">
                <a:solidFill>
                  <a:schemeClr val="accent1"/>
                </a:solidFill>
              </a:rPr>
              <a:t> is “</a:t>
            </a:r>
            <a:r>
              <a:rPr lang="nl-BE" sz="1400" b="1" dirty="0">
                <a:solidFill>
                  <a:schemeClr val="accent1"/>
                </a:solidFill>
              </a:rPr>
              <a:t>CAP Zone </a:t>
            </a:r>
            <a:r>
              <a:rPr lang="nl-BE" sz="1400" b="1" dirty="0" err="1">
                <a:solidFill>
                  <a:schemeClr val="accent1"/>
                </a:solidFill>
              </a:rPr>
              <a:t>Middle</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Once</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has been </a:t>
            </a:r>
            <a:r>
              <a:rPr lang="nl-BE" sz="1400" dirty="0" err="1">
                <a:solidFill>
                  <a:schemeClr val="accent1"/>
                </a:solidFill>
              </a:rPr>
              <a:t>defined</a:t>
            </a:r>
            <a:r>
              <a:rPr lang="nl-BE" sz="1400" dirty="0">
                <a:solidFill>
                  <a:schemeClr val="accent1"/>
                </a:solidFill>
              </a:rPr>
              <a:t>, </a:t>
            </a:r>
            <a:r>
              <a:rPr lang="nl-BE" sz="1400" dirty="0" err="1">
                <a:solidFill>
                  <a:schemeClr val="accent1"/>
                </a:solidFill>
              </a:rPr>
              <a:t>the</a:t>
            </a:r>
            <a:r>
              <a:rPr lang="nl-BE" sz="1400" dirty="0">
                <a:solidFill>
                  <a:schemeClr val="accent1"/>
                </a:solidFill>
              </a:rPr>
              <a:t> trigger zone </a:t>
            </a:r>
            <a:r>
              <a:rPr lang="nl-BE" sz="1400" dirty="0" err="1">
                <a:solidFill>
                  <a:schemeClr val="accent1"/>
                </a:solidFill>
              </a:rPr>
              <a:t>can</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hidden</a:t>
            </a:r>
            <a:r>
              <a:rPr lang="nl-BE" sz="1400" dirty="0">
                <a:solidFill>
                  <a:schemeClr val="accent1"/>
                </a:solidFill>
              </a:rPr>
              <a:t>.</a:t>
            </a:r>
          </a:p>
        </p:txBody>
      </p:sp>
      <p:pic>
        <p:nvPicPr>
          <p:cNvPr id="3" name="Afbeelding 2"/>
          <p:cNvPicPr>
            <a:picLocks noChangeAspect="1"/>
          </p:cNvPicPr>
          <p:nvPr/>
        </p:nvPicPr>
        <p:blipFill rotWithShape="1">
          <a:blip r:embed="rId2"/>
          <a:srcRect l="289" t="6583" r="-289" b="19805"/>
          <a:stretch/>
        </p:blipFill>
        <p:spPr>
          <a:xfrm>
            <a:off x="3890352" y="1809750"/>
            <a:ext cx="8325716" cy="5048250"/>
          </a:xfrm>
          <a:prstGeom prst="rect">
            <a:avLst/>
          </a:prstGeom>
        </p:spPr>
      </p:pic>
      <p:sp>
        <p:nvSpPr>
          <p:cNvPr id="13" name="Rechthoek 12"/>
          <p:cNvSpPr/>
          <p:nvPr/>
        </p:nvSpPr>
        <p:spPr>
          <a:xfrm>
            <a:off x="6726007" y="3519001"/>
            <a:ext cx="117001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Trigger</a:t>
            </a:r>
          </a:p>
          <a:p>
            <a:pPr algn="ctr"/>
            <a:r>
              <a:rPr lang="nl-BE" sz="1600" b="1" dirty="0">
                <a:solidFill>
                  <a:schemeClr val="tx1"/>
                </a:solidFill>
                <a:effectLst>
                  <a:outerShdw blurRad="38100" dist="38100" dir="2700000" algn="tl">
                    <a:srgbClr val="000000">
                      <a:alpha val="43137"/>
                    </a:srgbClr>
                  </a:outerShdw>
                </a:effectLst>
              </a:rPr>
              <a:t>Zone</a:t>
            </a:r>
          </a:p>
        </p:txBody>
      </p:sp>
      <p:cxnSp>
        <p:nvCxnSpPr>
          <p:cNvPr id="17" name="Rechte verbindingslijn met pijl 16"/>
          <p:cNvCxnSpPr>
            <a:cxnSpLocks/>
            <a:stCxn id="13" idx="3"/>
          </p:cNvCxnSpPr>
          <p:nvPr/>
        </p:nvCxnSpPr>
        <p:spPr>
          <a:xfrm flipV="1">
            <a:off x="7896020" y="2078987"/>
            <a:ext cx="2363879" cy="1755018"/>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hthoek 17"/>
          <p:cNvSpPr/>
          <p:nvPr/>
        </p:nvSpPr>
        <p:spPr>
          <a:xfrm>
            <a:off x="8706029" y="198898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a:t>
            </a:r>
            <a:r>
              <a:rPr lang="nl-BE" sz="1050" b="1" dirty="0" err="1">
                <a:solidFill>
                  <a:schemeClr val="tx1"/>
                </a:solidFill>
                <a:effectLst>
                  <a:outerShdw blurRad="38100" dist="38100" dir="2700000" algn="tl">
                    <a:srgbClr val="000000">
                      <a:alpha val="43137"/>
                    </a:srgbClr>
                  </a:outerShdw>
                </a:effectLst>
              </a:rPr>
              <a:t>Middle</a:t>
            </a:r>
            <a:endParaRPr lang="nl-BE" sz="105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1363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“script </a:t>
            </a:r>
            <a:r>
              <a:rPr lang="nl-BE" dirty="0" err="1"/>
              <a:t>it</a:t>
            </a:r>
            <a:r>
              <a:rPr lang="nl-BE" dirty="0"/>
              <a:t>”</a:t>
            </a:r>
          </a:p>
        </p:txBody>
      </p:sp>
      <p:sp>
        <p:nvSpPr>
          <p:cNvPr id="3" name="Tijdelijke aanduiding voor tekst 2"/>
          <p:cNvSpPr>
            <a:spLocks noGrp="1"/>
          </p:cNvSpPr>
          <p:nvPr>
            <p:ph type="body" idx="1"/>
          </p:nvPr>
        </p:nvSpPr>
        <p:spPr/>
        <p:txBody>
          <a:bodyPr/>
          <a:lstStyle/>
          <a:p>
            <a:endParaRPr lang="nl-BE"/>
          </a:p>
        </p:txBody>
      </p:sp>
    </p:spTree>
    <p:extLst>
      <p:ext uri="{BB962C8B-B14F-4D97-AF65-F5344CB8AC3E}">
        <p14:creationId xmlns:p14="http://schemas.microsoft.com/office/powerpoint/2010/main" val="4144201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p:cNvPicPr>
            <a:picLocks noChangeAspect="1"/>
          </p:cNvPicPr>
          <p:nvPr/>
        </p:nvPicPr>
        <p:blipFill rotWithShape="1">
          <a:blip r:embed="rId2"/>
          <a:srcRect t="26537"/>
          <a:stretch/>
        </p:blipFill>
        <p:spPr>
          <a:xfrm>
            <a:off x="3866284" y="1819922"/>
            <a:ext cx="8325716" cy="5038078"/>
          </a:xfrm>
          <a:prstGeom prst="rect">
            <a:avLst/>
          </a:prstGeom>
          <a:ln>
            <a:noFill/>
          </a:ln>
        </p:spPr>
      </p:pic>
      <p:sp>
        <p:nvSpPr>
          <p:cNvPr id="3" name="Titel 2"/>
          <p:cNvSpPr>
            <a:spLocks noGrp="1"/>
          </p:cNvSpPr>
          <p:nvPr>
            <p:ph type="title"/>
          </p:nvPr>
        </p:nvSpPr>
        <p:spPr/>
        <p:txBody>
          <a:bodyPr/>
          <a:lstStyle/>
          <a:p>
            <a:r>
              <a:rPr lang="nl-BE" dirty="0"/>
              <a:t>5. “script” </a:t>
            </a:r>
            <a:r>
              <a:rPr lang="nl-BE" dirty="0" err="1"/>
              <a:t>the</a:t>
            </a:r>
            <a:r>
              <a:rPr lang="nl-BE" dirty="0"/>
              <a:t> </a:t>
            </a:r>
            <a:r>
              <a:rPr lang="nl-BE" dirty="0" err="1"/>
              <a:t>ewr</a:t>
            </a:r>
            <a:r>
              <a:rPr lang="nl-BE" dirty="0"/>
              <a:t> </a:t>
            </a:r>
            <a:r>
              <a:rPr lang="nl-BE" dirty="0" err="1"/>
              <a:t>network</a:t>
            </a:r>
            <a:endParaRPr lang="nl-BE" dirty="0"/>
          </a:p>
        </p:txBody>
      </p:sp>
      <p:pic>
        <p:nvPicPr>
          <p:cNvPr id="6" name="Afbeelding 5"/>
          <p:cNvPicPr>
            <a:picLocks noChangeAspect="1"/>
          </p:cNvPicPr>
          <p:nvPr/>
        </p:nvPicPr>
        <p:blipFill>
          <a:blip r:embed="rId3"/>
          <a:stretch>
            <a:fillRect/>
          </a:stretch>
        </p:blipFill>
        <p:spPr>
          <a:xfrm>
            <a:off x="425937" y="5229020"/>
            <a:ext cx="10490176" cy="1240094"/>
          </a:xfrm>
          <a:prstGeom prst="rect">
            <a:avLst/>
          </a:prstGeom>
          <a:ln w="12700">
            <a:solidFill>
              <a:schemeClr val="bg1"/>
            </a:solidFill>
          </a:ln>
          <a:effectLst>
            <a:outerShdw blurRad="50800" dist="38100" dir="2700000" algn="tl" rotWithShape="0">
              <a:prstClr val="black">
                <a:alpha val="40000"/>
              </a:prstClr>
            </a:outerShdw>
          </a:effectLst>
        </p:spPr>
      </p:pic>
      <p:sp>
        <p:nvSpPr>
          <p:cNvPr id="19" name="Rechthoek 18"/>
          <p:cNvSpPr/>
          <p:nvPr/>
        </p:nvSpPr>
        <p:spPr>
          <a:xfrm>
            <a:off x="6996010" y="4059008"/>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#001</a:t>
            </a:r>
          </a:p>
        </p:txBody>
      </p:sp>
      <p:sp>
        <p:nvSpPr>
          <p:cNvPr id="20" name="Rechthoek 19"/>
          <p:cNvSpPr/>
          <p:nvPr/>
        </p:nvSpPr>
        <p:spPr>
          <a:xfrm>
            <a:off x="6816008" y="3248999"/>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#002</a:t>
            </a:r>
          </a:p>
        </p:txBody>
      </p:sp>
      <p:sp>
        <p:nvSpPr>
          <p:cNvPr id="21" name="Rechthoek 20"/>
          <p:cNvSpPr/>
          <p:nvPr/>
        </p:nvSpPr>
        <p:spPr>
          <a:xfrm>
            <a:off x="4835986" y="2438990"/>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#003</a:t>
            </a:r>
          </a:p>
        </p:txBody>
      </p:sp>
      <p:sp>
        <p:nvSpPr>
          <p:cNvPr id="22" name="Rechthoek 21"/>
          <p:cNvSpPr/>
          <p:nvPr/>
        </p:nvSpPr>
        <p:spPr>
          <a:xfrm>
            <a:off x="8616028" y="2708992"/>
            <a:ext cx="1620018" cy="270003"/>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AWACS #001</a:t>
            </a:r>
          </a:p>
        </p:txBody>
      </p:sp>
      <p:sp>
        <p:nvSpPr>
          <p:cNvPr id="27" name="Rechthoek 26"/>
          <p:cNvSpPr/>
          <p:nvPr/>
        </p:nvSpPr>
        <p:spPr>
          <a:xfrm>
            <a:off x="425937" y="2168986"/>
            <a:ext cx="3060034" cy="2250025"/>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9</a:t>
            </a:r>
            <a:r>
              <a:rPr lang="nl-BE" sz="1400" dirty="0">
                <a:solidFill>
                  <a:schemeClr val="accent1"/>
                </a:solidFill>
              </a:rPr>
              <a:t>: </a:t>
            </a:r>
            <a:r>
              <a:rPr lang="nl-BE" sz="1400" dirty="0" err="1">
                <a:solidFill>
                  <a:schemeClr val="accent1"/>
                </a:solidFill>
              </a:rPr>
              <a:t>Create</a:t>
            </a:r>
            <a:r>
              <a:rPr lang="nl-BE" sz="1400" dirty="0">
                <a:solidFill>
                  <a:schemeClr val="accent1"/>
                </a:solidFill>
              </a:rPr>
              <a:t> a new SET_GROUP object </a:t>
            </a:r>
            <a:r>
              <a:rPr lang="nl-BE" sz="1400" dirty="0" err="1">
                <a:solidFill>
                  <a:schemeClr val="accent1"/>
                </a:solidFill>
              </a:rPr>
              <a:t>called</a:t>
            </a:r>
            <a:r>
              <a:rPr lang="nl-BE" sz="1400" dirty="0">
                <a:solidFill>
                  <a:schemeClr val="accent1"/>
                </a:solidFill>
              </a:rPr>
              <a:t> “</a:t>
            </a:r>
            <a:r>
              <a:rPr lang="nl-BE" sz="1400" dirty="0" err="1">
                <a:solidFill>
                  <a:schemeClr val="accent1"/>
                </a:solidFill>
              </a:rPr>
              <a:t>DetectionSetGroup</a:t>
            </a:r>
            <a:r>
              <a:rPr lang="nl-BE" sz="1400" dirty="0">
                <a:solidFill>
                  <a:schemeClr val="accent1"/>
                </a:solidFill>
              </a:rPr>
              <a:t>”, </a:t>
            </a:r>
            <a:r>
              <a:rPr lang="nl-BE" sz="1400" dirty="0" err="1">
                <a:solidFill>
                  <a:schemeClr val="accent1"/>
                </a:solidFill>
              </a:rPr>
              <a:t>which</a:t>
            </a:r>
            <a:r>
              <a:rPr lang="nl-BE" sz="1400" dirty="0">
                <a:solidFill>
                  <a:schemeClr val="accent1"/>
                </a:solidFill>
              </a:rPr>
              <a:t> is a set of </a:t>
            </a:r>
            <a:r>
              <a:rPr lang="nl-BE" sz="1400" dirty="0" err="1">
                <a:solidFill>
                  <a:schemeClr val="accent1"/>
                </a:solidFill>
              </a:rPr>
              <a:t>Groups</a:t>
            </a:r>
            <a:r>
              <a:rPr lang="nl-BE" sz="1400" dirty="0">
                <a:solidFill>
                  <a:schemeClr val="accent1"/>
                </a:solidFill>
              </a:rPr>
              <a:t>.</a:t>
            </a:r>
          </a:p>
          <a:p>
            <a:pPr marL="342900" indent="-342900">
              <a:buFont typeface="Wingdings" panose="05000000000000000000" pitchFamily="2" charset="2"/>
              <a:buChar char="§"/>
            </a:pPr>
            <a:r>
              <a:rPr lang="nl-BE" sz="1400" b="1" dirty="0">
                <a:solidFill>
                  <a:schemeClr val="accent1"/>
                </a:solidFill>
              </a:rPr>
              <a:t>Line 10</a:t>
            </a:r>
            <a:r>
              <a:rPr lang="nl-BE" sz="1400" dirty="0">
                <a:solidFill>
                  <a:schemeClr val="accent1"/>
                </a:solidFill>
              </a:rPr>
              <a:t>: Let </a:t>
            </a:r>
            <a:r>
              <a:rPr lang="nl-BE" sz="1400" dirty="0" err="1">
                <a:solidFill>
                  <a:schemeClr val="accent1"/>
                </a:solidFill>
              </a:rPr>
              <a:t>DetectionSetGroup</a:t>
            </a:r>
            <a:r>
              <a:rPr lang="nl-BE" sz="1400" dirty="0">
                <a:solidFill>
                  <a:schemeClr val="accent1"/>
                </a:solidFill>
              </a:rPr>
              <a:t> </a:t>
            </a:r>
            <a:r>
              <a:rPr lang="nl-BE" sz="1400" dirty="0" err="1">
                <a:solidFill>
                  <a:schemeClr val="accent1"/>
                </a:solidFill>
              </a:rPr>
              <a:t>include</a:t>
            </a:r>
            <a:r>
              <a:rPr lang="nl-BE" sz="1400" dirty="0">
                <a:solidFill>
                  <a:schemeClr val="accent1"/>
                </a:solidFill>
              </a:rPr>
              <a:t> </a:t>
            </a:r>
            <a:r>
              <a:rPr lang="nl-BE" sz="1400" dirty="0" err="1">
                <a:solidFill>
                  <a:schemeClr val="accent1"/>
                </a:solidFill>
              </a:rPr>
              <a:t>all</a:t>
            </a:r>
            <a:r>
              <a:rPr lang="nl-BE" sz="1400" dirty="0">
                <a:solidFill>
                  <a:schemeClr val="accent1"/>
                </a:solidFill>
              </a:rPr>
              <a:t> </a:t>
            </a:r>
            <a:r>
              <a:rPr lang="nl-BE" sz="1400" dirty="0" err="1">
                <a:solidFill>
                  <a:schemeClr val="accent1"/>
                </a:solidFill>
              </a:rPr>
              <a:t>Groups</a:t>
            </a:r>
            <a:r>
              <a:rPr lang="nl-BE" sz="1400" dirty="0">
                <a:solidFill>
                  <a:schemeClr val="accent1"/>
                </a:solidFill>
              </a:rPr>
              <a:t> </a:t>
            </a:r>
            <a:r>
              <a:rPr lang="nl-BE" sz="1400" dirty="0" err="1">
                <a:solidFill>
                  <a:schemeClr val="accent1"/>
                </a:solidFill>
              </a:rPr>
              <a:t>that</a:t>
            </a:r>
            <a:r>
              <a:rPr lang="nl-BE" sz="1400" dirty="0">
                <a:solidFill>
                  <a:schemeClr val="accent1"/>
                </a:solidFill>
              </a:rPr>
              <a:t> start </a:t>
            </a:r>
            <a:r>
              <a:rPr lang="nl-BE" sz="1400" dirty="0" err="1">
                <a:solidFill>
                  <a:schemeClr val="accent1"/>
                </a:solidFill>
              </a:rPr>
              <a:t>with</a:t>
            </a:r>
            <a:r>
              <a:rPr lang="nl-BE" sz="1400" dirty="0">
                <a:solidFill>
                  <a:schemeClr val="accent1"/>
                </a:solidFill>
              </a:rPr>
              <a:t> </a:t>
            </a:r>
            <a:r>
              <a:rPr lang="nl-BE" sz="1400" dirty="0" err="1">
                <a:solidFill>
                  <a:schemeClr val="accent1"/>
                </a:solidFill>
              </a:rPr>
              <a:t>the</a:t>
            </a:r>
            <a:r>
              <a:rPr lang="nl-BE" sz="1400" dirty="0">
                <a:solidFill>
                  <a:schemeClr val="accent1"/>
                </a:solidFill>
              </a:rPr>
              <a:t> name DF CCCP AWACS or DF CCCP EWR.</a:t>
            </a:r>
          </a:p>
          <a:p>
            <a:pPr marL="342900" indent="-342900">
              <a:buFont typeface="Wingdings" panose="05000000000000000000" pitchFamily="2" charset="2"/>
              <a:buChar char="§"/>
            </a:pPr>
            <a:r>
              <a:rPr lang="nl-BE" sz="1400" b="1" dirty="0">
                <a:solidFill>
                  <a:schemeClr val="accent1"/>
                </a:solidFill>
              </a:rPr>
              <a:t>Line 11</a:t>
            </a:r>
            <a:r>
              <a:rPr lang="nl-BE" sz="1400" dirty="0">
                <a:solidFill>
                  <a:schemeClr val="accent1"/>
                </a:solidFill>
              </a:rPr>
              <a:t>: </a:t>
            </a:r>
            <a:r>
              <a:rPr lang="nl-BE" sz="1400" dirty="0" err="1">
                <a:solidFill>
                  <a:schemeClr val="accent1"/>
                </a:solidFill>
              </a:rPr>
              <a:t>Include</a:t>
            </a:r>
            <a:r>
              <a:rPr lang="nl-BE" sz="1400" dirty="0">
                <a:solidFill>
                  <a:schemeClr val="accent1"/>
                </a:solidFill>
              </a:rPr>
              <a:t> </a:t>
            </a:r>
            <a:r>
              <a:rPr lang="nl-BE" sz="1400" dirty="0" err="1">
                <a:solidFill>
                  <a:schemeClr val="accent1"/>
                </a:solidFill>
              </a:rPr>
              <a:t>all</a:t>
            </a:r>
            <a:r>
              <a:rPr lang="nl-BE" sz="1400" dirty="0">
                <a:solidFill>
                  <a:schemeClr val="accent1"/>
                </a:solidFill>
              </a:rPr>
              <a:t> </a:t>
            </a:r>
            <a:r>
              <a:rPr lang="nl-BE" sz="1400" dirty="0" err="1">
                <a:solidFill>
                  <a:schemeClr val="accent1"/>
                </a:solidFill>
              </a:rPr>
              <a:t>Groups</a:t>
            </a:r>
            <a:r>
              <a:rPr lang="nl-BE" sz="1400" dirty="0">
                <a:solidFill>
                  <a:schemeClr val="accent1"/>
                </a:solidFill>
              </a:rPr>
              <a:t> </a:t>
            </a:r>
            <a:r>
              <a:rPr lang="nl-BE" sz="1400" dirty="0" err="1">
                <a:solidFill>
                  <a:schemeClr val="accent1"/>
                </a:solidFill>
              </a:rPr>
              <a:t>with</a:t>
            </a:r>
            <a:r>
              <a:rPr lang="nl-BE" sz="1400" dirty="0">
                <a:solidFill>
                  <a:schemeClr val="accent1"/>
                </a:solidFill>
              </a:rPr>
              <a:t> </a:t>
            </a:r>
            <a:r>
              <a:rPr lang="nl-BE" sz="1400" dirty="0" err="1">
                <a:solidFill>
                  <a:schemeClr val="accent1"/>
                </a:solidFill>
              </a:rPr>
              <a:t>those</a:t>
            </a:r>
            <a:r>
              <a:rPr lang="nl-BE" sz="1400" dirty="0">
                <a:solidFill>
                  <a:schemeClr val="accent1"/>
                </a:solidFill>
              </a:rPr>
              <a:t> </a:t>
            </a:r>
            <a:r>
              <a:rPr lang="nl-BE" sz="1400" dirty="0" err="1">
                <a:solidFill>
                  <a:schemeClr val="accent1"/>
                </a:solidFill>
              </a:rPr>
              <a:t>names</a:t>
            </a:r>
            <a:r>
              <a:rPr lang="nl-BE" sz="1400" dirty="0">
                <a:solidFill>
                  <a:schemeClr val="accent1"/>
                </a:solidFill>
              </a:rPr>
              <a:t> </a:t>
            </a:r>
            <a:r>
              <a:rPr lang="nl-BE" sz="1400" dirty="0" err="1">
                <a:solidFill>
                  <a:schemeClr val="accent1"/>
                </a:solidFill>
              </a:rPr>
              <a:t>into</a:t>
            </a:r>
            <a:r>
              <a:rPr lang="nl-BE" sz="1400" dirty="0">
                <a:solidFill>
                  <a:schemeClr val="accent1"/>
                </a:solidFill>
              </a:rPr>
              <a:t> </a:t>
            </a:r>
            <a:r>
              <a:rPr lang="nl-BE" sz="1400" dirty="0" err="1">
                <a:solidFill>
                  <a:schemeClr val="accent1"/>
                </a:solidFill>
              </a:rPr>
              <a:t>the</a:t>
            </a:r>
            <a:r>
              <a:rPr lang="nl-BE" sz="1400" dirty="0">
                <a:solidFill>
                  <a:schemeClr val="accent1"/>
                </a:solidFill>
              </a:rPr>
              <a:t> set.</a:t>
            </a:r>
          </a:p>
        </p:txBody>
      </p:sp>
      <p:sp>
        <p:nvSpPr>
          <p:cNvPr id="11" name="Rechthoek 10"/>
          <p:cNvSpPr/>
          <p:nvPr/>
        </p:nvSpPr>
        <p:spPr>
          <a:xfrm>
            <a:off x="425937" y="4959017"/>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423994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rotWithShape="1">
          <a:blip r:embed="rId2"/>
          <a:srcRect t="13313" b="13075"/>
          <a:stretch/>
        </p:blipFill>
        <p:spPr>
          <a:xfrm>
            <a:off x="3866284" y="1809750"/>
            <a:ext cx="8325716" cy="5048250"/>
          </a:xfrm>
          <a:prstGeom prst="rect">
            <a:avLst/>
          </a:prstGeom>
        </p:spPr>
      </p:pic>
      <p:sp>
        <p:nvSpPr>
          <p:cNvPr id="3" name="Titel 2"/>
          <p:cNvSpPr>
            <a:spLocks noGrp="1"/>
          </p:cNvSpPr>
          <p:nvPr>
            <p:ph type="title"/>
          </p:nvPr>
        </p:nvSpPr>
        <p:spPr/>
        <p:txBody>
          <a:bodyPr/>
          <a:lstStyle/>
          <a:p>
            <a:r>
              <a:rPr lang="nl-BE" dirty="0"/>
              <a:t>6. “script” </a:t>
            </a:r>
            <a:r>
              <a:rPr lang="nl-BE" dirty="0" err="1"/>
              <a:t>the</a:t>
            </a:r>
            <a:r>
              <a:rPr lang="nl-BE" dirty="0"/>
              <a:t> ai a2a </a:t>
            </a:r>
            <a:r>
              <a:rPr lang="nl-BE" dirty="0" err="1"/>
              <a:t>dispatcher</a:t>
            </a:r>
            <a:r>
              <a:rPr lang="nl-BE" dirty="0"/>
              <a:t> object </a:t>
            </a:r>
            <a:r>
              <a:rPr lang="nl-BE" dirty="0" err="1"/>
              <a:t>and</a:t>
            </a:r>
            <a:r>
              <a:rPr lang="nl-BE" dirty="0"/>
              <a:t> </a:t>
            </a:r>
            <a:r>
              <a:rPr lang="nl-BE" dirty="0" err="1"/>
              <a:t>configure</a:t>
            </a:r>
            <a:r>
              <a:rPr lang="nl-BE" dirty="0"/>
              <a:t> </a:t>
            </a:r>
            <a:r>
              <a:rPr lang="nl-BE" dirty="0" err="1"/>
              <a:t>it</a:t>
            </a:r>
            <a:endParaRPr lang="nl-BE" dirty="0"/>
          </a:p>
        </p:txBody>
      </p:sp>
      <p:sp>
        <p:nvSpPr>
          <p:cNvPr id="4" name="Rechthoek 3"/>
          <p:cNvSpPr/>
          <p:nvPr/>
        </p:nvSpPr>
        <p:spPr>
          <a:xfrm>
            <a:off x="425937" y="4689014"/>
            <a:ext cx="3060034" cy="1980022"/>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14</a:t>
            </a:r>
            <a:r>
              <a:rPr lang="nl-BE" sz="1400" dirty="0">
                <a:solidFill>
                  <a:schemeClr val="accent1"/>
                </a:solidFill>
              </a:rPr>
              <a:t>: </a:t>
            </a:r>
            <a:r>
              <a:rPr lang="nl-BE" sz="1400" dirty="0" err="1">
                <a:solidFill>
                  <a:schemeClr val="accent1"/>
                </a:solidFill>
              </a:rPr>
              <a:t>Create</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b="1" dirty="0">
                <a:solidFill>
                  <a:schemeClr val="accent1"/>
                </a:solidFill>
              </a:rPr>
              <a:t>A2ADispatcher object</a:t>
            </a:r>
            <a:r>
              <a:rPr lang="nl-BE" sz="1400" dirty="0">
                <a:solidFill>
                  <a:schemeClr val="accent1"/>
                </a:solidFill>
              </a:rPr>
              <a:t> </a:t>
            </a:r>
            <a:r>
              <a:rPr lang="nl-BE" sz="1400" dirty="0" err="1">
                <a:solidFill>
                  <a:schemeClr val="accent1"/>
                </a:solidFill>
              </a:rPr>
              <a:t>from</a:t>
            </a:r>
            <a:r>
              <a:rPr lang="nl-BE" sz="1400" dirty="0">
                <a:solidFill>
                  <a:schemeClr val="accent1"/>
                </a:solidFill>
              </a:rPr>
              <a:t> </a:t>
            </a:r>
            <a:r>
              <a:rPr lang="nl-BE" sz="1400" dirty="0" err="1">
                <a:solidFill>
                  <a:schemeClr val="accent1"/>
                </a:solidFill>
              </a:rPr>
              <a:t>the</a:t>
            </a:r>
            <a:r>
              <a:rPr lang="nl-BE" sz="1400" dirty="0">
                <a:solidFill>
                  <a:schemeClr val="accent1"/>
                </a:solidFill>
              </a:rPr>
              <a:t> AI_A2A_DISPATCHER class, </a:t>
            </a:r>
            <a:r>
              <a:rPr lang="nl-BE" sz="1400" dirty="0" err="1">
                <a:solidFill>
                  <a:schemeClr val="accent1"/>
                </a:solidFill>
              </a:rPr>
              <a:t>providing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DetectionSetGroup</a:t>
            </a:r>
            <a:r>
              <a:rPr lang="nl-BE" sz="1400" dirty="0">
                <a:solidFill>
                  <a:schemeClr val="accent1"/>
                </a:solidFill>
              </a:rPr>
              <a:t> object as </a:t>
            </a:r>
            <a:r>
              <a:rPr lang="nl-BE" sz="1400" dirty="0" err="1">
                <a:solidFill>
                  <a:schemeClr val="accent1"/>
                </a:solidFill>
              </a:rPr>
              <a:t>the</a:t>
            </a:r>
            <a:r>
              <a:rPr lang="nl-BE" sz="1400" dirty="0">
                <a:solidFill>
                  <a:schemeClr val="accent1"/>
                </a:solidFill>
              </a:rPr>
              <a:t> first parameter, </a:t>
            </a:r>
            <a:r>
              <a:rPr lang="nl-BE" sz="1400" dirty="0" err="1">
                <a:solidFill>
                  <a:schemeClr val="accent1"/>
                </a:solidFill>
              </a:rPr>
              <a:t>and</a:t>
            </a:r>
            <a:r>
              <a:rPr lang="nl-BE" sz="1400" dirty="0">
                <a:solidFill>
                  <a:schemeClr val="accent1"/>
                </a:solidFill>
              </a:rPr>
              <a:t> setting </a:t>
            </a:r>
            <a:r>
              <a:rPr lang="nl-BE" sz="1400" b="1" dirty="0">
                <a:solidFill>
                  <a:schemeClr val="accent1"/>
                </a:solidFill>
              </a:rPr>
              <a:t>a radius of 6000 meters</a:t>
            </a:r>
            <a:r>
              <a:rPr lang="nl-BE" sz="1400" dirty="0">
                <a:solidFill>
                  <a:schemeClr val="accent1"/>
                </a:solidFill>
              </a:rPr>
              <a:t> </a:t>
            </a:r>
            <a:r>
              <a:rPr lang="nl-BE" sz="1400" dirty="0" err="1">
                <a:solidFill>
                  <a:schemeClr val="accent1"/>
                </a:solidFill>
              </a:rPr>
              <a:t>to</a:t>
            </a:r>
            <a:r>
              <a:rPr lang="nl-BE" sz="1400" dirty="0">
                <a:solidFill>
                  <a:schemeClr val="accent1"/>
                </a:solidFill>
              </a:rPr>
              <a:t> </a:t>
            </a:r>
            <a:r>
              <a:rPr lang="nl-BE" sz="1400" b="1" dirty="0" err="1">
                <a:solidFill>
                  <a:schemeClr val="accent1"/>
                </a:solidFill>
              </a:rPr>
              <a:t>group</a:t>
            </a:r>
            <a:r>
              <a:rPr lang="nl-BE" sz="1400" b="1" dirty="0">
                <a:solidFill>
                  <a:schemeClr val="accent1"/>
                </a:solidFill>
              </a:rPr>
              <a:t> </a:t>
            </a:r>
            <a:r>
              <a:rPr lang="nl-BE" sz="1400" b="1" dirty="0" err="1">
                <a:solidFill>
                  <a:schemeClr val="accent1"/>
                </a:solidFill>
              </a:rPr>
              <a:t>the</a:t>
            </a:r>
            <a:r>
              <a:rPr lang="nl-BE" sz="1400" b="1" dirty="0">
                <a:solidFill>
                  <a:schemeClr val="accent1"/>
                </a:solidFill>
              </a:rPr>
              <a:t> </a:t>
            </a:r>
            <a:r>
              <a:rPr lang="nl-BE" sz="1400" b="1" dirty="0" err="1">
                <a:solidFill>
                  <a:schemeClr val="accent1"/>
                </a:solidFill>
              </a:rPr>
              <a:t>detected</a:t>
            </a:r>
            <a:r>
              <a:rPr lang="nl-BE" sz="1400" b="1" dirty="0">
                <a:solidFill>
                  <a:schemeClr val="accent1"/>
                </a:solidFill>
              </a:rPr>
              <a:t> targets</a:t>
            </a:r>
            <a:r>
              <a:rPr lang="nl-BE" sz="1400" dirty="0">
                <a:solidFill>
                  <a:schemeClr val="accent1"/>
                </a:solidFill>
              </a:rPr>
              <a:t>!</a:t>
            </a:r>
          </a:p>
        </p:txBody>
      </p:sp>
      <p:sp>
        <p:nvSpPr>
          <p:cNvPr id="10" name="Rechthoek 9"/>
          <p:cNvSpPr/>
          <p:nvPr/>
        </p:nvSpPr>
        <p:spPr>
          <a:xfrm>
            <a:off x="3755973" y="4689014"/>
            <a:ext cx="4230048" cy="1980022"/>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19</a:t>
            </a:r>
            <a:r>
              <a:rPr lang="nl-BE" sz="1400" dirty="0">
                <a:solidFill>
                  <a:schemeClr val="accent1"/>
                </a:solidFill>
              </a:rPr>
              <a:t>: </a:t>
            </a:r>
            <a:r>
              <a:rPr lang="nl-BE" sz="1400" dirty="0" err="1">
                <a:solidFill>
                  <a:schemeClr val="accent1"/>
                </a:solidFill>
              </a:rPr>
              <a:t>Create</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Zone. </a:t>
            </a:r>
            <a:r>
              <a:rPr lang="nl-BE" sz="1400" dirty="0" err="1">
                <a:solidFill>
                  <a:schemeClr val="accent1"/>
                </a:solidFill>
              </a:rPr>
              <a:t>This</a:t>
            </a:r>
            <a:r>
              <a:rPr lang="nl-BE" sz="1400" dirty="0">
                <a:solidFill>
                  <a:schemeClr val="accent1"/>
                </a:solidFill>
              </a:rPr>
              <a:t> is a </a:t>
            </a:r>
            <a:r>
              <a:rPr lang="nl-BE" sz="1400" dirty="0" err="1">
                <a:solidFill>
                  <a:schemeClr val="accent1"/>
                </a:solidFill>
              </a:rPr>
              <a:t>Polygon</a:t>
            </a:r>
            <a:r>
              <a:rPr lang="nl-BE" sz="1400" dirty="0">
                <a:solidFill>
                  <a:schemeClr val="accent1"/>
                </a:solidFill>
              </a:rPr>
              <a:t> Zone </a:t>
            </a:r>
            <a:r>
              <a:rPr lang="nl-BE" sz="1400" dirty="0" err="1">
                <a:solidFill>
                  <a:schemeClr val="accent1"/>
                </a:solidFill>
              </a:rPr>
              <a:t>with</a:t>
            </a:r>
            <a:r>
              <a:rPr lang="nl-BE" sz="1400" dirty="0">
                <a:solidFill>
                  <a:schemeClr val="accent1"/>
                </a:solidFill>
              </a:rPr>
              <a:t> </a:t>
            </a:r>
            <a:r>
              <a:rPr lang="nl-BE" sz="1400" dirty="0" err="1">
                <a:solidFill>
                  <a:schemeClr val="accent1"/>
                </a:solidFill>
              </a:rPr>
              <a:t>the</a:t>
            </a:r>
            <a:r>
              <a:rPr lang="nl-BE" sz="1400" dirty="0">
                <a:solidFill>
                  <a:schemeClr val="accent1"/>
                </a:solidFill>
              </a:rPr>
              <a:t> Group name “</a:t>
            </a:r>
            <a:r>
              <a:rPr lang="nl-BE" sz="1400" b="1" dirty="0">
                <a:solidFill>
                  <a:schemeClr val="accent1"/>
                </a:solidFill>
              </a:rPr>
              <a:t>CCCP Border</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dirty="0" err="1">
                <a:solidFill>
                  <a:schemeClr val="accent1"/>
                </a:solidFill>
              </a:rPr>
              <a:t>create</a:t>
            </a:r>
            <a:r>
              <a:rPr lang="nl-BE" sz="1400" dirty="0">
                <a:solidFill>
                  <a:schemeClr val="accent1"/>
                </a:solidFill>
              </a:rPr>
              <a:t> a </a:t>
            </a:r>
            <a:r>
              <a:rPr lang="nl-BE" sz="1400" b="1" dirty="0" err="1">
                <a:solidFill>
                  <a:schemeClr val="accent1"/>
                </a:solidFill>
              </a:rPr>
              <a:t>CCCPBorderZone</a:t>
            </a:r>
            <a:r>
              <a:rPr lang="nl-BE" sz="1400" dirty="0">
                <a:solidFill>
                  <a:schemeClr val="accent1"/>
                </a:solidFill>
              </a:rPr>
              <a:t> object.</a:t>
            </a:r>
          </a:p>
          <a:p>
            <a:endParaRPr lang="nl-BE" sz="1400" dirty="0">
              <a:solidFill>
                <a:schemeClr val="accent1"/>
              </a:solidFill>
            </a:endParaRPr>
          </a:p>
          <a:p>
            <a:pPr marL="342900" indent="-342900">
              <a:buFont typeface="Wingdings" panose="05000000000000000000" pitchFamily="2" charset="2"/>
              <a:buChar char="§"/>
            </a:pPr>
            <a:r>
              <a:rPr lang="nl-BE" sz="1400" b="1" dirty="0">
                <a:solidFill>
                  <a:schemeClr val="accent1"/>
                </a:solidFill>
              </a:rPr>
              <a:t>Line 20</a:t>
            </a:r>
            <a:r>
              <a:rPr lang="nl-BE" sz="1400" dirty="0">
                <a:solidFill>
                  <a:schemeClr val="accent1"/>
                </a:solidFill>
              </a:rPr>
              <a:t>: Set </a:t>
            </a:r>
            <a:r>
              <a:rPr lang="nl-BE" sz="1400" dirty="0" err="1">
                <a:solidFill>
                  <a:schemeClr val="accent1"/>
                </a:solidFill>
              </a:rPr>
              <a:t>the</a:t>
            </a:r>
            <a:r>
              <a:rPr lang="nl-BE" sz="1400" dirty="0">
                <a:solidFill>
                  <a:schemeClr val="accent1"/>
                </a:solidFill>
              </a:rPr>
              <a:t> Border Zone at </a:t>
            </a:r>
            <a:r>
              <a:rPr lang="nl-BE" sz="1400" dirty="0" err="1">
                <a:solidFill>
                  <a:schemeClr val="accent1"/>
                </a:solidFill>
              </a:rPr>
              <a:t>the</a:t>
            </a:r>
            <a:r>
              <a:rPr lang="nl-BE" sz="1400" dirty="0">
                <a:solidFill>
                  <a:schemeClr val="accent1"/>
                </a:solidFill>
              </a:rPr>
              <a:t> </a:t>
            </a:r>
            <a:r>
              <a:rPr lang="nl-BE" sz="1400" b="1" dirty="0">
                <a:solidFill>
                  <a:schemeClr val="accent1"/>
                </a:solidFill>
              </a:rPr>
              <a:t>A2ADispatcher</a:t>
            </a:r>
            <a:r>
              <a:rPr lang="nl-BE" sz="1400" dirty="0">
                <a:solidFill>
                  <a:schemeClr val="accent1"/>
                </a:solidFill>
              </a:rPr>
              <a:t> object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method</a:t>
            </a:r>
            <a:r>
              <a:rPr lang="nl-BE" sz="1400" dirty="0">
                <a:solidFill>
                  <a:schemeClr val="accent1"/>
                </a:solidFill>
              </a:rPr>
              <a:t> </a:t>
            </a:r>
            <a:r>
              <a:rPr lang="nl-BE" sz="1400" b="1" dirty="0" err="1">
                <a:solidFill>
                  <a:schemeClr val="accent1"/>
                </a:solidFill>
              </a:rPr>
              <a:t>InitBorderZone</a:t>
            </a:r>
            <a:r>
              <a:rPr lang="nl-BE" sz="1400" dirty="0">
                <a:solidFill>
                  <a:schemeClr val="accent1"/>
                </a:solidFill>
              </a:rPr>
              <a:t>, </a:t>
            </a:r>
            <a:r>
              <a:rPr lang="nl-BE" sz="1400" dirty="0" err="1">
                <a:solidFill>
                  <a:schemeClr val="accent1"/>
                </a:solidFill>
              </a:rPr>
              <a:t>providing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CCCPBorderZone</a:t>
            </a:r>
            <a:r>
              <a:rPr lang="nl-BE" sz="1400" dirty="0">
                <a:solidFill>
                  <a:schemeClr val="accent1"/>
                </a:solidFill>
              </a:rPr>
              <a:t> object.</a:t>
            </a:r>
          </a:p>
        </p:txBody>
      </p:sp>
      <p:sp>
        <p:nvSpPr>
          <p:cNvPr id="11" name="Rechthoek 10"/>
          <p:cNvSpPr/>
          <p:nvPr/>
        </p:nvSpPr>
        <p:spPr>
          <a:xfrm>
            <a:off x="8436026" y="5229020"/>
            <a:ext cx="3060034" cy="1440016"/>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24</a:t>
            </a:r>
            <a:r>
              <a:rPr lang="nl-BE" sz="1400" dirty="0">
                <a:solidFill>
                  <a:schemeClr val="accent1"/>
                </a:solidFill>
              </a:rPr>
              <a:t>: Set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Engage</a:t>
            </a:r>
            <a:r>
              <a:rPr lang="nl-BE" sz="1400" dirty="0">
                <a:solidFill>
                  <a:schemeClr val="accent1"/>
                </a:solidFill>
              </a:rPr>
              <a:t> Radius”, </a:t>
            </a:r>
            <a:r>
              <a:rPr lang="nl-BE" sz="1400" dirty="0" err="1">
                <a:solidFill>
                  <a:schemeClr val="accent1"/>
                </a:solidFill>
              </a:rPr>
              <a:t>which</a:t>
            </a:r>
            <a:r>
              <a:rPr lang="nl-BE" sz="1400" dirty="0">
                <a:solidFill>
                  <a:schemeClr val="accent1"/>
                </a:solidFill>
              </a:rPr>
              <a:t> is </a:t>
            </a:r>
            <a:r>
              <a:rPr lang="nl-BE" sz="1400" dirty="0" err="1">
                <a:solidFill>
                  <a:schemeClr val="accent1"/>
                </a:solidFill>
              </a:rPr>
              <a:t>the</a:t>
            </a:r>
            <a:r>
              <a:rPr lang="nl-BE" sz="1400" dirty="0">
                <a:solidFill>
                  <a:schemeClr val="accent1"/>
                </a:solidFill>
              </a:rPr>
              <a:t> radius in </a:t>
            </a:r>
            <a:r>
              <a:rPr lang="nl-BE" sz="1400" dirty="0" err="1">
                <a:solidFill>
                  <a:schemeClr val="accent1"/>
                </a:solidFill>
              </a:rPr>
              <a:t>which</a:t>
            </a:r>
            <a:r>
              <a:rPr lang="nl-BE" sz="1400" dirty="0">
                <a:solidFill>
                  <a:schemeClr val="accent1"/>
                </a:solidFill>
              </a:rPr>
              <a:t> </a:t>
            </a:r>
            <a:r>
              <a:rPr lang="nl-BE" sz="1400" dirty="0" err="1">
                <a:solidFill>
                  <a:schemeClr val="accent1"/>
                </a:solidFill>
              </a:rPr>
              <a:t>any</a:t>
            </a:r>
            <a:r>
              <a:rPr lang="nl-BE" sz="1400" dirty="0">
                <a:solidFill>
                  <a:schemeClr val="accent1"/>
                </a:solidFill>
              </a:rPr>
              <a:t> </a:t>
            </a:r>
            <a:r>
              <a:rPr lang="nl-BE" sz="1400" dirty="0" err="1">
                <a:solidFill>
                  <a:schemeClr val="accent1"/>
                </a:solidFill>
              </a:rPr>
              <a:t>friendly</a:t>
            </a:r>
            <a:r>
              <a:rPr lang="nl-BE" sz="1400" dirty="0">
                <a:solidFill>
                  <a:schemeClr val="accent1"/>
                </a:solidFill>
              </a:rPr>
              <a:t> unit </a:t>
            </a:r>
            <a:r>
              <a:rPr lang="nl-BE" sz="1400" dirty="0" err="1">
                <a:solidFill>
                  <a:schemeClr val="accent1"/>
                </a:solidFill>
              </a:rPr>
              <a:t>within</a:t>
            </a:r>
            <a:r>
              <a:rPr lang="nl-BE" sz="1400" dirty="0">
                <a:solidFill>
                  <a:schemeClr val="accent1"/>
                </a:solidFill>
              </a:rPr>
              <a:t> 100km </a:t>
            </a:r>
            <a:r>
              <a:rPr lang="nl-BE" sz="1400" dirty="0" err="1">
                <a:solidFill>
                  <a:schemeClr val="accent1"/>
                </a:solidFill>
              </a:rPr>
              <a:t>from</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detected</a:t>
            </a:r>
            <a:r>
              <a:rPr lang="nl-BE" sz="1400" dirty="0">
                <a:solidFill>
                  <a:schemeClr val="accent1"/>
                </a:solidFill>
              </a:rPr>
              <a:t> target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(re-) </a:t>
            </a:r>
            <a:r>
              <a:rPr lang="nl-BE" sz="1400" dirty="0" err="1">
                <a:solidFill>
                  <a:schemeClr val="accent1"/>
                </a:solidFill>
              </a:rPr>
              <a:t>engaged</a:t>
            </a:r>
            <a:r>
              <a:rPr lang="nl-BE" sz="1400" dirty="0">
                <a:solidFill>
                  <a:schemeClr val="accent1"/>
                </a:solidFill>
              </a:rPr>
              <a:t> </a:t>
            </a:r>
            <a:r>
              <a:rPr lang="nl-BE" sz="1400" dirty="0" err="1">
                <a:solidFill>
                  <a:schemeClr val="accent1"/>
                </a:solidFill>
              </a:rPr>
              <a:t>when</a:t>
            </a:r>
            <a:r>
              <a:rPr lang="nl-BE" sz="1400" dirty="0">
                <a:solidFill>
                  <a:schemeClr val="accent1"/>
                </a:solidFill>
              </a:rPr>
              <a:t>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friendly</a:t>
            </a:r>
            <a:r>
              <a:rPr lang="nl-BE" sz="1400" dirty="0">
                <a:solidFill>
                  <a:schemeClr val="accent1"/>
                </a:solidFill>
              </a:rPr>
              <a:t> has no </a:t>
            </a:r>
            <a:r>
              <a:rPr lang="nl-BE" sz="1400" dirty="0" err="1">
                <a:solidFill>
                  <a:schemeClr val="accent1"/>
                </a:solidFill>
              </a:rPr>
              <a:t>duties</a:t>
            </a:r>
            <a:r>
              <a:rPr lang="nl-BE" sz="1400" dirty="0">
                <a:solidFill>
                  <a:schemeClr val="accent1"/>
                </a:solidFill>
              </a:rPr>
              <a:t> or </a:t>
            </a:r>
            <a:r>
              <a:rPr lang="nl-BE" sz="1400" dirty="0" err="1">
                <a:solidFill>
                  <a:schemeClr val="accent1"/>
                </a:solidFill>
              </a:rPr>
              <a:t>current</a:t>
            </a:r>
            <a:r>
              <a:rPr lang="nl-BE" sz="1400" dirty="0">
                <a:solidFill>
                  <a:schemeClr val="accent1"/>
                </a:solidFill>
              </a:rPr>
              <a:t> </a:t>
            </a:r>
            <a:r>
              <a:rPr lang="nl-BE" sz="1400" dirty="0" err="1">
                <a:solidFill>
                  <a:schemeClr val="accent1"/>
                </a:solidFill>
              </a:rPr>
              <a:t>task</a:t>
            </a:r>
            <a:r>
              <a:rPr lang="nl-BE" sz="1400" dirty="0">
                <a:solidFill>
                  <a:schemeClr val="accent1"/>
                </a:solidFill>
              </a:rPr>
              <a:t>, like RTB.</a:t>
            </a:r>
          </a:p>
        </p:txBody>
      </p:sp>
      <p:sp>
        <p:nvSpPr>
          <p:cNvPr id="13" name="Rechthoek 12"/>
          <p:cNvSpPr/>
          <p:nvPr/>
        </p:nvSpPr>
        <p:spPr>
          <a:xfrm>
            <a:off x="8346025" y="477901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CCCP Border</a:t>
            </a:r>
          </a:p>
        </p:txBody>
      </p:sp>
      <p:pic>
        <p:nvPicPr>
          <p:cNvPr id="6" name="Afbeelding 5"/>
          <p:cNvPicPr>
            <a:picLocks noChangeAspect="1"/>
          </p:cNvPicPr>
          <p:nvPr/>
        </p:nvPicPr>
        <p:blipFill>
          <a:blip r:embed="rId3"/>
          <a:stretch>
            <a:fillRect/>
          </a:stretch>
        </p:blipFill>
        <p:spPr>
          <a:xfrm>
            <a:off x="423555" y="2481262"/>
            <a:ext cx="8372475" cy="1895475"/>
          </a:xfrm>
          <a:prstGeom prst="rect">
            <a:avLst/>
          </a:prstGeom>
          <a:ln w="12700">
            <a:solidFill>
              <a:schemeClr val="bg1"/>
            </a:solidFill>
          </a:ln>
          <a:effectLst>
            <a:outerShdw blurRad="50800" dist="38100" dir="2700000" algn="tl" rotWithShape="0">
              <a:prstClr val="black">
                <a:alpha val="40000"/>
              </a:prstClr>
            </a:outerShdw>
          </a:effectLst>
        </p:spPr>
      </p:pic>
      <p:sp>
        <p:nvSpPr>
          <p:cNvPr id="15" name="Rechthoek 14"/>
          <p:cNvSpPr/>
          <p:nvPr/>
        </p:nvSpPr>
        <p:spPr>
          <a:xfrm>
            <a:off x="6816008" y="2258987"/>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424512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p:cNvPicPr>
            <a:picLocks noChangeAspect="1"/>
          </p:cNvPicPr>
          <p:nvPr/>
        </p:nvPicPr>
        <p:blipFill rotWithShape="1">
          <a:blip r:embed="rId2"/>
          <a:srcRect t="3350" b="23038"/>
          <a:stretch/>
        </p:blipFill>
        <p:spPr>
          <a:xfrm>
            <a:off x="3866284" y="1809750"/>
            <a:ext cx="8325716" cy="5048250"/>
          </a:xfrm>
          <a:prstGeom prst="rect">
            <a:avLst/>
          </a:prstGeom>
        </p:spPr>
      </p:pic>
      <p:sp>
        <p:nvSpPr>
          <p:cNvPr id="12" name="Rechthoek 11"/>
          <p:cNvSpPr/>
          <p:nvPr/>
        </p:nvSpPr>
        <p:spPr>
          <a:xfrm>
            <a:off x="6636006" y="567902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MIG-31</a:t>
            </a:r>
          </a:p>
        </p:txBody>
      </p:sp>
      <p:sp>
        <p:nvSpPr>
          <p:cNvPr id="13" name="Rechthoek 12"/>
          <p:cNvSpPr/>
          <p:nvPr/>
        </p:nvSpPr>
        <p:spPr>
          <a:xfrm>
            <a:off x="6636006" y="531902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SU-27</a:t>
            </a:r>
          </a:p>
        </p:txBody>
      </p:sp>
      <p:sp>
        <p:nvSpPr>
          <p:cNvPr id="3" name="Titel 2"/>
          <p:cNvSpPr>
            <a:spLocks noGrp="1"/>
          </p:cNvSpPr>
          <p:nvPr>
            <p:ph type="title"/>
          </p:nvPr>
        </p:nvSpPr>
        <p:spPr/>
        <p:txBody>
          <a:bodyPr/>
          <a:lstStyle/>
          <a:p>
            <a:r>
              <a:rPr lang="nl-BE" dirty="0"/>
              <a:t>7. “script” </a:t>
            </a:r>
            <a:r>
              <a:rPr lang="nl-BE" dirty="0" err="1"/>
              <a:t>the</a:t>
            </a:r>
            <a:r>
              <a:rPr lang="nl-BE" dirty="0"/>
              <a:t> squadrons </a:t>
            </a:r>
            <a:r>
              <a:rPr lang="nl-BE" dirty="0" err="1"/>
              <a:t>and</a:t>
            </a:r>
            <a:r>
              <a:rPr lang="nl-BE" dirty="0"/>
              <a:t> </a:t>
            </a:r>
            <a:r>
              <a:rPr lang="nl-BE" dirty="0" err="1"/>
              <a:t>compositions</a:t>
            </a:r>
            <a:endParaRPr lang="nl-BE" dirty="0"/>
          </a:p>
        </p:txBody>
      </p:sp>
      <p:sp>
        <p:nvSpPr>
          <p:cNvPr id="10" name="Rechthoek 9"/>
          <p:cNvSpPr/>
          <p:nvPr/>
        </p:nvSpPr>
        <p:spPr>
          <a:xfrm>
            <a:off x="695940" y="5049018"/>
            <a:ext cx="4950055" cy="1620786"/>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a:t>
            </a:r>
            <a:r>
              <a:rPr lang="nl-BE" sz="1400" b="1" dirty="0" err="1">
                <a:solidFill>
                  <a:schemeClr val="accent1"/>
                </a:solidFill>
              </a:rPr>
              <a:t>SetSquadron</a:t>
            </a:r>
            <a:r>
              <a:rPr lang="nl-BE" sz="1400" dirty="0">
                <a:solidFill>
                  <a:schemeClr val="accent1"/>
                </a:solidFill>
              </a:rPr>
              <a:t> takes 4 parameters:</a:t>
            </a:r>
            <a:br>
              <a:rPr lang="nl-BE" sz="1400" dirty="0">
                <a:solidFill>
                  <a:schemeClr val="accent1"/>
                </a:solidFill>
              </a:rPr>
            </a:br>
            <a:r>
              <a:rPr lang="nl-BE" sz="1400" dirty="0">
                <a:solidFill>
                  <a:schemeClr val="accent1"/>
                </a:solidFill>
              </a:rPr>
              <a:t>1. The Name of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This</a:t>
            </a:r>
            <a:r>
              <a:rPr lang="nl-BE" sz="1400" dirty="0">
                <a:solidFill>
                  <a:schemeClr val="accent1"/>
                </a:solidFill>
              </a:rPr>
              <a:t> is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key</a:t>
            </a:r>
            <a:r>
              <a:rPr lang="nl-BE" sz="1400" b="1" dirty="0">
                <a:solidFill>
                  <a:schemeClr val="accent1"/>
                </a:solidFill>
              </a:rPr>
              <a:t> of </a:t>
            </a:r>
            <a:r>
              <a:rPr lang="nl-BE" sz="1400" b="1" dirty="0" err="1">
                <a:solidFill>
                  <a:schemeClr val="accent1"/>
                </a:solidFill>
              </a:rPr>
              <a:t>the</a:t>
            </a:r>
            <a:r>
              <a:rPr lang="nl-BE" sz="1400" b="1" dirty="0">
                <a:solidFill>
                  <a:schemeClr val="accent1"/>
                </a:solidFill>
              </a:rPr>
              <a:t> squadron </a:t>
            </a:r>
            <a:r>
              <a:rPr lang="nl-BE" sz="1400" b="1" dirty="0" err="1">
                <a:solidFill>
                  <a:schemeClr val="accent1"/>
                </a:solidFill>
              </a:rPr>
              <a:t>and</a:t>
            </a:r>
            <a:r>
              <a:rPr lang="nl-BE" sz="1400" b="1" dirty="0">
                <a:solidFill>
                  <a:schemeClr val="accent1"/>
                </a:solidFill>
              </a:rPr>
              <a:t> must </a:t>
            </a:r>
            <a:r>
              <a:rPr lang="nl-BE" sz="1400" b="1" dirty="0" err="1">
                <a:solidFill>
                  <a:schemeClr val="accent1"/>
                </a:solidFill>
              </a:rPr>
              <a:t>be</a:t>
            </a:r>
            <a:r>
              <a:rPr lang="nl-BE" sz="1400" b="1" dirty="0">
                <a:solidFill>
                  <a:schemeClr val="accent1"/>
                </a:solidFill>
              </a:rPr>
              <a:t> </a:t>
            </a:r>
            <a:r>
              <a:rPr lang="nl-BE" sz="1400" b="1" dirty="0" err="1">
                <a:solidFill>
                  <a:schemeClr val="accent1"/>
                </a:solidFill>
              </a:rPr>
              <a:t>unique</a:t>
            </a:r>
            <a:r>
              <a:rPr lang="nl-BE" sz="1400" b="1" dirty="0">
                <a:solidFill>
                  <a:schemeClr val="accent1"/>
                </a:solidFill>
              </a:rPr>
              <a:t>!</a:t>
            </a:r>
            <a:br>
              <a:rPr lang="nl-BE" sz="1400" b="1" dirty="0">
                <a:solidFill>
                  <a:schemeClr val="accent1"/>
                </a:solidFill>
              </a:rPr>
            </a:br>
            <a:r>
              <a:rPr lang="nl-BE" sz="1400" dirty="0">
                <a:solidFill>
                  <a:schemeClr val="accent1"/>
                </a:solidFill>
              </a:rPr>
              <a:t>2. The </a:t>
            </a:r>
            <a:r>
              <a:rPr lang="nl-BE" sz="1400" dirty="0" err="1">
                <a:solidFill>
                  <a:schemeClr val="accent1"/>
                </a:solidFill>
              </a:rPr>
              <a:t>Airbase</a:t>
            </a:r>
            <a:r>
              <a:rPr lang="nl-BE" sz="1400" dirty="0">
                <a:solidFill>
                  <a:schemeClr val="accent1"/>
                </a:solidFill>
              </a:rPr>
              <a:t> at </a:t>
            </a:r>
            <a:r>
              <a:rPr lang="nl-BE" sz="1400" dirty="0" err="1">
                <a:solidFill>
                  <a:schemeClr val="accent1"/>
                </a:solidFill>
              </a:rPr>
              <a:t>which</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 is </a:t>
            </a:r>
            <a:r>
              <a:rPr lang="nl-BE" sz="1400" dirty="0" err="1">
                <a:solidFill>
                  <a:schemeClr val="accent1"/>
                </a:solidFill>
              </a:rPr>
              <a:t>located</a:t>
            </a:r>
            <a:r>
              <a:rPr lang="nl-BE" sz="1400" dirty="0">
                <a:solidFill>
                  <a:schemeClr val="accent1"/>
                </a:solidFill>
              </a:rPr>
              <a:t>. </a:t>
            </a:r>
            <a:r>
              <a:rPr lang="nl-BE" sz="1400" dirty="0" err="1">
                <a:solidFill>
                  <a:schemeClr val="accent1"/>
                </a:solidFill>
              </a:rPr>
              <a:t>Use</a:t>
            </a:r>
            <a:r>
              <a:rPr lang="nl-BE" sz="1400" dirty="0">
                <a:solidFill>
                  <a:schemeClr val="accent1"/>
                </a:solidFill>
              </a:rPr>
              <a:t> </a:t>
            </a:r>
            <a:r>
              <a:rPr lang="nl-BE" sz="1400" dirty="0" err="1">
                <a:solidFill>
                  <a:schemeClr val="accent1"/>
                </a:solidFill>
              </a:rPr>
              <a:t>the</a:t>
            </a:r>
            <a:r>
              <a:rPr lang="nl-BE" sz="1400" dirty="0">
                <a:solidFill>
                  <a:schemeClr val="accent1"/>
                </a:solidFill>
              </a:rPr>
              <a:t> AIRBASE </a:t>
            </a:r>
            <a:r>
              <a:rPr lang="nl-BE" sz="1400" dirty="0" err="1">
                <a:solidFill>
                  <a:schemeClr val="accent1"/>
                </a:solidFill>
              </a:rPr>
              <a:t>enumerator</a:t>
            </a:r>
            <a:r>
              <a:rPr lang="nl-BE" sz="1400" dirty="0">
                <a:solidFill>
                  <a:schemeClr val="accent1"/>
                </a:solidFill>
              </a:rPr>
              <a:t> </a:t>
            </a:r>
            <a:r>
              <a:rPr lang="nl-BE" sz="1400" dirty="0" err="1">
                <a:solidFill>
                  <a:schemeClr val="accent1"/>
                </a:solidFill>
              </a:rPr>
              <a:t>for</a:t>
            </a:r>
            <a:r>
              <a:rPr lang="nl-BE" sz="1400" dirty="0">
                <a:solidFill>
                  <a:schemeClr val="accent1"/>
                </a:solidFill>
              </a:rPr>
              <a:t> </a:t>
            </a:r>
            <a:r>
              <a:rPr lang="nl-BE" sz="1400" dirty="0" err="1">
                <a:solidFill>
                  <a:schemeClr val="accent1"/>
                </a:solidFill>
              </a:rPr>
              <a:t>this</a:t>
            </a:r>
            <a:r>
              <a:rPr lang="nl-BE" sz="1400" dirty="0">
                <a:solidFill>
                  <a:schemeClr val="accent1"/>
                </a:solidFill>
              </a:rPr>
              <a:t>.</a:t>
            </a:r>
            <a:br>
              <a:rPr lang="nl-BE" sz="1400" dirty="0">
                <a:solidFill>
                  <a:schemeClr val="accent1"/>
                </a:solidFill>
              </a:rPr>
            </a:br>
            <a:r>
              <a:rPr lang="nl-BE" sz="1400" dirty="0">
                <a:solidFill>
                  <a:schemeClr val="accent1"/>
                </a:solidFill>
              </a:rPr>
              <a:t>3. The list ( </a:t>
            </a:r>
            <a:r>
              <a:rPr lang="nl-BE" sz="1400" dirty="0" err="1">
                <a:solidFill>
                  <a:schemeClr val="accent1"/>
                </a:solidFill>
              </a:rPr>
              <a:t>between</a:t>
            </a:r>
            <a:r>
              <a:rPr lang="nl-BE" sz="1400" dirty="0">
                <a:solidFill>
                  <a:schemeClr val="accent1"/>
                </a:solidFill>
              </a:rPr>
              <a:t> { } ) of templates </a:t>
            </a:r>
            <a:r>
              <a:rPr lang="nl-BE" sz="1400" dirty="0" err="1">
                <a:solidFill>
                  <a:schemeClr val="accent1"/>
                </a:solidFill>
              </a:rPr>
              <a:t>defined</a:t>
            </a:r>
            <a:r>
              <a:rPr lang="nl-BE" sz="1400" dirty="0">
                <a:solidFill>
                  <a:schemeClr val="accent1"/>
                </a:solidFill>
              </a:rPr>
              <a:t> as strings.</a:t>
            </a:r>
            <a:br>
              <a:rPr lang="nl-BE" sz="1400" dirty="0">
                <a:solidFill>
                  <a:schemeClr val="accent1"/>
                </a:solidFill>
              </a:rPr>
            </a:br>
            <a:r>
              <a:rPr lang="nl-BE" sz="1400" dirty="0">
                <a:solidFill>
                  <a:schemeClr val="accent1"/>
                </a:solidFill>
              </a:rPr>
              <a:t>4. The </a:t>
            </a:r>
            <a:r>
              <a:rPr lang="nl-BE" sz="1400" dirty="0" err="1">
                <a:solidFill>
                  <a:schemeClr val="accent1"/>
                </a:solidFill>
              </a:rPr>
              <a:t>amount</a:t>
            </a:r>
            <a:r>
              <a:rPr lang="nl-BE" sz="1400" dirty="0">
                <a:solidFill>
                  <a:schemeClr val="accent1"/>
                </a:solidFill>
              </a:rPr>
              <a:t> of resources.</a:t>
            </a:r>
          </a:p>
        </p:txBody>
      </p:sp>
      <p:pic>
        <p:nvPicPr>
          <p:cNvPr id="2" name="Afbeelding 1"/>
          <p:cNvPicPr>
            <a:picLocks noChangeAspect="1"/>
          </p:cNvPicPr>
          <p:nvPr/>
        </p:nvPicPr>
        <p:blipFill>
          <a:blip r:embed="rId3"/>
          <a:stretch>
            <a:fillRect/>
          </a:stretch>
        </p:blipFill>
        <p:spPr>
          <a:xfrm>
            <a:off x="245935" y="2840780"/>
            <a:ext cx="7210425" cy="1038225"/>
          </a:xfrm>
          <a:prstGeom prst="rect">
            <a:avLst/>
          </a:prstGeom>
          <a:ln w="12700">
            <a:solidFill>
              <a:schemeClr val="bg1"/>
            </a:solidFill>
          </a:ln>
          <a:effectLst>
            <a:outerShdw blurRad="50800" dist="38100" dir="2700000" algn="tl" rotWithShape="0">
              <a:prstClr val="black">
                <a:alpha val="40000"/>
              </a:prstClr>
            </a:outerShdw>
          </a:effectLst>
        </p:spPr>
      </p:pic>
      <p:sp>
        <p:nvSpPr>
          <p:cNvPr id="15" name="Rechthoek 14"/>
          <p:cNvSpPr/>
          <p:nvPr/>
        </p:nvSpPr>
        <p:spPr>
          <a:xfrm>
            <a:off x="5825997" y="2618991"/>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1929107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p:cNvPicPr>
            <a:picLocks noChangeAspect="1"/>
          </p:cNvPicPr>
          <p:nvPr/>
        </p:nvPicPr>
        <p:blipFill rotWithShape="1">
          <a:blip r:embed="rId2"/>
          <a:srcRect t="3350" b="23038"/>
          <a:stretch/>
        </p:blipFill>
        <p:spPr>
          <a:xfrm>
            <a:off x="3866284" y="1809750"/>
            <a:ext cx="8325716" cy="5048250"/>
          </a:xfrm>
          <a:prstGeom prst="rect">
            <a:avLst/>
          </a:prstGeom>
        </p:spPr>
      </p:pic>
      <p:sp>
        <p:nvSpPr>
          <p:cNvPr id="12" name="Rechthoek 11"/>
          <p:cNvSpPr/>
          <p:nvPr/>
        </p:nvSpPr>
        <p:spPr>
          <a:xfrm>
            <a:off x="6636006" y="567902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MIG-31</a:t>
            </a:r>
          </a:p>
        </p:txBody>
      </p:sp>
      <p:sp>
        <p:nvSpPr>
          <p:cNvPr id="13" name="Rechthoek 12"/>
          <p:cNvSpPr/>
          <p:nvPr/>
        </p:nvSpPr>
        <p:spPr>
          <a:xfrm>
            <a:off x="6636006" y="531902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SU-27</a:t>
            </a:r>
          </a:p>
        </p:txBody>
      </p:sp>
      <p:sp>
        <p:nvSpPr>
          <p:cNvPr id="3" name="Titel 2"/>
          <p:cNvSpPr>
            <a:spLocks noGrp="1"/>
          </p:cNvSpPr>
          <p:nvPr>
            <p:ph type="title"/>
          </p:nvPr>
        </p:nvSpPr>
        <p:spPr/>
        <p:txBody>
          <a:bodyPr/>
          <a:lstStyle/>
          <a:p>
            <a:r>
              <a:rPr lang="nl-BE" dirty="0"/>
              <a:t>7. “script” </a:t>
            </a:r>
            <a:r>
              <a:rPr lang="nl-BE" dirty="0" err="1"/>
              <a:t>the</a:t>
            </a:r>
            <a:r>
              <a:rPr lang="nl-BE" dirty="0"/>
              <a:t> squadrons </a:t>
            </a:r>
            <a:r>
              <a:rPr lang="nl-BE" dirty="0" err="1"/>
              <a:t>and</a:t>
            </a:r>
            <a:r>
              <a:rPr lang="nl-BE" dirty="0"/>
              <a:t> </a:t>
            </a:r>
            <a:r>
              <a:rPr lang="nl-BE" dirty="0" err="1"/>
              <a:t>compositions</a:t>
            </a:r>
            <a:endParaRPr lang="nl-BE" dirty="0"/>
          </a:p>
        </p:txBody>
      </p:sp>
      <p:sp>
        <p:nvSpPr>
          <p:cNvPr id="10" name="Rechthoek 9"/>
          <p:cNvSpPr/>
          <p:nvPr/>
        </p:nvSpPr>
        <p:spPr>
          <a:xfrm>
            <a:off x="695940" y="5049018"/>
            <a:ext cx="4950055" cy="1620786"/>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a:t>
            </a:r>
            <a:r>
              <a:rPr lang="nl-BE" sz="1400" b="1" dirty="0" err="1">
                <a:solidFill>
                  <a:schemeClr val="accent1"/>
                </a:solidFill>
              </a:rPr>
              <a:t>SetSquadronOverhead</a:t>
            </a:r>
            <a:r>
              <a:rPr lang="nl-BE" sz="1400" dirty="0">
                <a:solidFill>
                  <a:schemeClr val="accent1"/>
                </a:solidFill>
              </a:rPr>
              <a:t> takes 2 parameters:</a:t>
            </a:r>
            <a:br>
              <a:rPr lang="nl-BE" sz="1400" dirty="0">
                <a:solidFill>
                  <a:schemeClr val="accent1"/>
                </a:solidFill>
              </a:rPr>
            </a:br>
            <a:r>
              <a:rPr lang="nl-BE" sz="1400" dirty="0">
                <a:solidFill>
                  <a:schemeClr val="accent1"/>
                </a:solidFill>
              </a:rPr>
              <a:t>1. The Name of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This</a:t>
            </a:r>
            <a:r>
              <a:rPr lang="nl-BE" sz="1400" dirty="0">
                <a:solidFill>
                  <a:schemeClr val="accent1"/>
                </a:solidFill>
              </a:rPr>
              <a:t> is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key</a:t>
            </a:r>
            <a:r>
              <a:rPr lang="nl-BE" sz="1400" b="1" dirty="0">
                <a:solidFill>
                  <a:schemeClr val="accent1"/>
                </a:solidFill>
              </a:rPr>
              <a:t> of </a:t>
            </a:r>
            <a:r>
              <a:rPr lang="nl-BE" sz="1400" b="1" dirty="0" err="1">
                <a:solidFill>
                  <a:schemeClr val="accent1"/>
                </a:solidFill>
              </a:rPr>
              <a:t>the</a:t>
            </a:r>
            <a:r>
              <a:rPr lang="nl-BE" sz="1400" b="1" dirty="0">
                <a:solidFill>
                  <a:schemeClr val="accent1"/>
                </a:solidFill>
              </a:rPr>
              <a:t> squadron </a:t>
            </a:r>
            <a:r>
              <a:rPr lang="nl-BE" sz="1400" b="1" dirty="0" err="1">
                <a:solidFill>
                  <a:schemeClr val="accent1"/>
                </a:solidFill>
              </a:rPr>
              <a:t>and</a:t>
            </a:r>
            <a:r>
              <a:rPr lang="nl-BE" sz="1400" b="1" dirty="0">
                <a:solidFill>
                  <a:schemeClr val="accent1"/>
                </a:solidFill>
              </a:rPr>
              <a:t> must </a:t>
            </a:r>
            <a:r>
              <a:rPr lang="nl-BE" sz="1400" b="1" dirty="0" err="1">
                <a:solidFill>
                  <a:schemeClr val="accent1"/>
                </a:solidFill>
              </a:rPr>
              <a:t>be</a:t>
            </a:r>
            <a:r>
              <a:rPr lang="nl-BE" sz="1400" b="1" dirty="0">
                <a:solidFill>
                  <a:schemeClr val="accent1"/>
                </a:solidFill>
              </a:rPr>
              <a:t> </a:t>
            </a:r>
            <a:r>
              <a:rPr lang="nl-BE" sz="1400" b="1" dirty="0" err="1">
                <a:solidFill>
                  <a:schemeClr val="accent1"/>
                </a:solidFill>
              </a:rPr>
              <a:t>unique</a:t>
            </a:r>
            <a:r>
              <a:rPr lang="nl-BE" sz="1400" b="1" dirty="0">
                <a:solidFill>
                  <a:schemeClr val="accent1"/>
                </a:solidFill>
              </a:rPr>
              <a:t>!</a:t>
            </a:r>
            <a:br>
              <a:rPr lang="nl-BE" sz="1400" b="1" dirty="0">
                <a:solidFill>
                  <a:schemeClr val="accent1"/>
                </a:solidFill>
              </a:rPr>
            </a:br>
            <a:r>
              <a:rPr lang="nl-BE" sz="1400" dirty="0">
                <a:solidFill>
                  <a:schemeClr val="accent1"/>
                </a:solidFill>
              </a:rPr>
              <a:t>2. Overhead parameter, </a:t>
            </a:r>
            <a:r>
              <a:rPr lang="nl-BE" sz="1400" dirty="0" err="1">
                <a:solidFill>
                  <a:schemeClr val="accent1"/>
                </a:solidFill>
              </a:rPr>
              <a:t>which</a:t>
            </a:r>
            <a:r>
              <a:rPr lang="nl-BE" sz="1400" dirty="0">
                <a:solidFill>
                  <a:schemeClr val="accent1"/>
                </a:solidFill>
              </a:rPr>
              <a:t> is a </a:t>
            </a:r>
            <a:r>
              <a:rPr lang="nl-BE" sz="1400" dirty="0" err="1">
                <a:solidFill>
                  <a:schemeClr val="accent1"/>
                </a:solidFill>
              </a:rPr>
              <a:t>number</a:t>
            </a:r>
            <a:r>
              <a:rPr lang="nl-BE" sz="1400" dirty="0">
                <a:solidFill>
                  <a:schemeClr val="accent1"/>
                </a:solidFill>
              </a:rPr>
              <a:t>. 1 is </a:t>
            </a:r>
            <a:r>
              <a:rPr lang="nl-BE" sz="1400" dirty="0" err="1">
                <a:solidFill>
                  <a:schemeClr val="accent1"/>
                </a:solidFill>
              </a:rPr>
              <a:t>neutral</a:t>
            </a:r>
            <a:r>
              <a:rPr lang="nl-BE" sz="1400" dirty="0">
                <a:solidFill>
                  <a:schemeClr val="accent1"/>
                </a:solidFill>
              </a:rPr>
              <a:t>, </a:t>
            </a:r>
            <a:r>
              <a:rPr lang="nl-BE" sz="1400" dirty="0" err="1">
                <a:solidFill>
                  <a:schemeClr val="accent1"/>
                </a:solidFill>
              </a:rPr>
              <a:t>bigger</a:t>
            </a:r>
            <a:r>
              <a:rPr lang="nl-BE" sz="1400" dirty="0">
                <a:solidFill>
                  <a:schemeClr val="accent1"/>
                </a:solidFill>
              </a:rPr>
              <a:t> </a:t>
            </a:r>
            <a:r>
              <a:rPr lang="nl-BE" sz="1400" dirty="0" err="1">
                <a:solidFill>
                  <a:schemeClr val="accent1"/>
                </a:solidFill>
              </a:rPr>
              <a:t>than</a:t>
            </a:r>
            <a:r>
              <a:rPr lang="nl-BE" sz="1400" dirty="0">
                <a:solidFill>
                  <a:schemeClr val="accent1"/>
                </a:solidFill>
              </a:rPr>
              <a:t> </a:t>
            </a:r>
            <a:r>
              <a:rPr lang="nl-BE" sz="1400" dirty="0" err="1">
                <a:solidFill>
                  <a:schemeClr val="accent1"/>
                </a:solidFill>
              </a:rPr>
              <a:t>one</a:t>
            </a:r>
            <a:r>
              <a:rPr lang="nl-BE" sz="1400" dirty="0">
                <a:solidFill>
                  <a:schemeClr val="accent1"/>
                </a:solidFill>
              </a:rPr>
              <a:t> is more </a:t>
            </a:r>
            <a:r>
              <a:rPr lang="nl-BE" sz="1400" dirty="0" err="1">
                <a:solidFill>
                  <a:schemeClr val="accent1"/>
                </a:solidFill>
              </a:rPr>
              <a:t>defenses</a:t>
            </a:r>
            <a:r>
              <a:rPr lang="nl-BE" sz="1400" dirty="0">
                <a:solidFill>
                  <a:schemeClr val="accent1"/>
                </a:solidFill>
              </a:rPr>
              <a:t>, </a:t>
            </a:r>
            <a:r>
              <a:rPr lang="nl-BE" sz="1400" dirty="0" err="1">
                <a:solidFill>
                  <a:schemeClr val="accent1"/>
                </a:solidFill>
              </a:rPr>
              <a:t>lower</a:t>
            </a:r>
            <a:r>
              <a:rPr lang="nl-BE" sz="1400" dirty="0">
                <a:solidFill>
                  <a:schemeClr val="accent1"/>
                </a:solidFill>
              </a:rPr>
              <a:t> </a:t>
            </a:r>
            <a:r>
              <a:rPr lang="nl-BE" sz="1400" dirty="0" err="1">
                <a:solidFill>
                  <a:schemeClr val="accent1"/>
                </a:solidFill>
              </a:rPr>
              <a:t>than</a:t>
            </a:r>
            <a:r>
              <a:rPr lang="nl-BE" sz="1400" dirty="0">
                <a:solidFill>
                  <a:schemeClr val="accent1"/>
                </a:solidFill>
              </a:rPr>
              <a:t> 1 is </a:t>
            </a:r>
            <a:r>
              <a:rPr lang="nl-BE" sz="1400" dirty="0" err="1">
                <a:solidFill>
                  <a:schemeClr val="accent1"/>
                </a:solidFill>
              </a:rPr>
              <a:t>less</a:t>
            </a:r>
            <a:r>
              <a:rPr lang="nl-BE" sz="1400" dirty="0">
                <a:solidFill>
                  <a:schemeClr val="accent1"/>
                </a:solidFill>
              </a:rPr>
              <a:t> </a:t>
            </a:r>
            <a:r>
              <a:rPr lang="nl-BE" sz="1400" dirty="0" err="1">
                <a:solidFill>
                  <a:schemeClr val="accent1"/>
                </a:solidFill>
              </a:rPr>
              <a:t>defenses</a:t>
            </a:r>
            <a:r>
              <a:rPr lang="nl-BE" sz="1400" dirty="0">
                <a:solidFill>
                  <a:schemeClr val="accent1"/>
                </a:solidFill>
              </a:rPr>
              <a:t>.</a:t>
            </a:r>
          </a:p>
        </p:txBody>
      </p:sp>
      <p:pic>
        <p:nvPicPr>
          <p:cNvPr id="4" name="Afbeelding 3"/>
          <p:cNvPicPr>
            <a:picLocks noChangeAspect="1"/>
          </p:cNvPicPr>
          <p:nvPr/>
        </p:nvPicPr>
        <p:blipFill>
          <a:blip r:embed="rId3"/>
          <a:stretch>
            <a:fillRect/>
          </a:stretch>
        </p:blipFill>
        <p:spPr>
          <a:xfrm>
            <a:off x="1055944" y="2708992"/>
            <a:ext cx="4314825" cy="1733550"/>
          </a:xfrm>
          <a:prstGeom prst="rect">
            <a:avLst/>
          </a:prstGeom>
          <a:ln w="12700">
            <a:solidFill>
              <a:schemeClr val="bg1"/>
            </a:solidFill>
          </a:ln>
          <a:effectLst>
            <a:outerShdw blurRad="50800" dist="38100" dir="2700000" algn="tl" rotWithShape="0">
              <a:prstClr val="black">
                <a:alpha val="40000"/>
              </a:prstClr>
            </a:outerShdw>
          </a:effectLst>
        </p:spPr>
      </p:pic>
      <p:sp>
        <p:nvSpPr>
          <p:cNvPr id="9" name="Rechthoek 8"/>
          <p:cNvSpPr/>
          <p:nvPr/>
        </p:nvSpPr>
        <p:spPr>
          <a:xfrm>
            <a:off x="3665973" y="2528990"/>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
        <p:nvSpPr>
          <p:cNvPr id="14" name="Rechthoek 13"/>
          <p:cNvSpPr/>
          <p:nvPr/>
        </p:nvSpPr>
        <p:spPr>
          <a:xfrm>
            <a:off x="5735997" y="2798993"/>
            <a:ext cx="3420038" cy="1620786"/>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a:t>
            </a:r>
            <a:r>
              <a:rPr lang="nl-BE" sz="1400" b="1" dirty="0" err="1">
                <a:solidFill>
                  <a:schemeClr val="accent1"/>
                </a:solidFill>
              </a:rPr>
              <a:t>SetSquadronGrouping</a:t>
            </a:r>
            <a:r>
              <a:rPr lang="nl-BE" sz="1400" dirty="0">
                <a:solidFill>
                  <a:schemeClr val="accent1"/>
                </a:solidFill>
              </a:rPr>
              <a:t> takes 2 parameters:</a:t>
            </a:r>
            <a:br>
              <a:rPr lang="nl-BE" sz="1400" dirty="0">
                <a:solidFill>
                  <a:schemeClr val="accent1"/>
                </a:solidFill>
              </a:rPr>
            </a:br>
            <a:r>
              <a:rPr lang="nl-BE" sz="1400" dirty="0">
                <a:solidFill>
                  <a:schemeClr val="accent1"/>
                </a:solidFill>
              </a:rPr>
              <a:t>1. The Name of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This</a:t>
            </a:r>
            <a:r>
              <a:rPr lang="nl-BE" sz="1400" dirty="0">
                <a:solidFill>
                  <a:schemeClr val="accent1"/>
                </a:solidFill>
              </a:rPr>
              <a:t> is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key</a:t>
            </a:r>
            <a:r>
              <a:rPr lang="nl-BE" sz="1400" b="1" dirty="0">
                <a:solidFill>
                  <a:schemeClr val="accent1"/>
                </a:solidFill>
              </a:rPr>
              <a:t> of </a:t>
            </a:r>
            <a:r>
              <a:rPr lang="nl-BE" sz="1400" b="1" dirty="0" err="1">
                <a:solidFill>
                  <a:schemeClr val="accent1"/>
                </a:solidFill>
              </a:rPr>
              <a:t>the</a:t>
            </a:r>
            <a:r>
              <a:rPr lang="nl-BE" sz="1400" b="1" dirty="0">
                <a:solidFill>
                  <a:schemeClr val="accent1"/>
                </a:solidFill>
              </a:rPr>
              <a:t> squadron </a:t>
            </a:r>
            <a:r>
              <a:rPr lang="nl-BE" sz="1400" b="1" dirty="0" err="1">
                <a:solidFill>
                  <a:schemeClr val="accent1"/>
                </a:solidFill>
              </a:rPr>
              <a:t>and</a:t>
            </a:r>
            <a:r>
              <a:rPr lang="nl-BE" sz="1400" b="1" dirty="0">
                <a:solidFill>
                  <a:schemeClr val="accent1"/>
                </a:solidFill>
              </a:rPr>
              <a:t> must </a:t>
            </a:r>
            <a:r>
              <a:rPr lang="nl-BE" sz="1400" b="1" dirty="0" err="1">
                <a:solidFill>
                  <a:schemeClr val="accent1"/>
                </a:solidFill>
              </a:rPr>
              <a:t>be</a:t>
            </a:r>
            <a:r>
              <a:rPr lang="nl-BE" sz="1400" b="1" dirty="0">
                <a:solidFill>
                  <a:schemeClr val="accent1"/>
                </a:solidFill>
              </a:rPr>
              <a:t> </a:t>
            </a:r>
            <a:r>
              <a:rPr lang="nl-BE" sz="1400" b="1" dirty="0" err="1">
                <a:solidFill>
                  <a:schemeClr val="accent1"/>
                </a:solidFill>
              </a:rPr>
              <a:t>unique</a:t>
            </a:r>
            <a:r>
              <a:rPr lang="nl-BE" sz="1400" b="1" dirty="0">
                <a:solidFill>
                  <a:schemeClr val="accent1"/>
                </a:solidFill>
              </a:rPr>
              <a:t>!</a:t>
            </a:r>
            <a:br>
              <a:rPr lang="nl-BE" sz="1400" b="1" dirty="0">
                <a:solidFill>
                  <a:schemeClr val="accent1"/>
                </a:solidFill>
              </a:rPr>
            </a:br>
            <a:r>
              <a:rPr lang="nl-BE" sz="1400" dirty="0">
                <a:solidFill>
                  <a:schemeClr val="accent1"/>
                </a:solidFill>
              </a:rPr>
              <a:t>2. The </a:t>
            </a:r>
            <a:r>
              <a:rPr lang="nl-BE" sz="1400" dirty="0" err="1">
                <a:solidFill>
                  <a:schemeClr val="accent1"/>
                </a:solidFill>
              </a:rPr>
              <a:t>grouping</a:t>
            </a:r>
            <a:r>
              <a:rPr lang="nl-BE" sz="1400" dirty="0">
                <a:solidFill>
                  <a:schemeClr val="accent1"/>
                </a:solidFill>
              </a:rPr>
              <a:t> parameter </a:t>
            </a:r>
            <a:r>
              <a:rPr lang="nl-BE" sz="1400" dirty="0" err="1">
                <a:solidFill>
                  <a:schemeClr val="accent1"/>
                </a:solidFill>
              </a:rPr>
              <a:t>specifies</a:t>
            </a:r>
            <a:r>
              <a:rPr lang="nl-BE" sz="1400" dirty="0">
                <a:solidFill>
                  <a:schemeClr val="accent1"/>
                </a:solidFill>
              </a:rPr>
              <a:t> </a:t>
            </a:r>
            <a:r>
              <a:rPr lang="nl-BE" sz="1400" dirty="0" err="1">
                <a:solidFill>
                  <a:schemeClr val="accent1"/>
                </a:solidFill>
              </a:rPr>
              <a:t>how</a:t>
            </a:r>
            <a:r>
              <a:rPr lang="nl-BE" sz="1400" dirty="0">
                <a:solidFill>
                  <a:schemeClr val="accent1"/>
                </a:solidFill>
              </a:rPr>
              <a:t> </a:t>
            </a:r>
            <a:r>
              <a:rPr lang="nl-BE" sz="1400" dirty="0" err="1">
                <a:solidFill>
                  <a:schemeClr val="accent1"/>
                </a:solidFill>
              </a:rPr>
              <a:t>many</a:t>
            </a:r>
            <a:r>
              <a:rPr lang="nl-BE" sz="1400" dirty="0">
                <a:solidFill>
                  <a:schemeClr val="accent1"/>
                </a:solidFill>
              </a:rPr>
              <a:t> units </a:t>
            </a:r>
            <a:r>
              <a:rPr lang="nl-BE" sz="1400" dirty="0" err="1">
                <a:solidFill>
                  <a:schemeClr val="accent1"/>
                </a:solidFill>
              </a:rPr>
              <a:t>will</a:t>
            </a:r>
            <a:r>
              <a:rPr lang="nl-BE" sz="1400" dirty="0">
                <a:solidFill>
                  <a:schemeClr val="accent1"/>
                </a:solidFill>
              </a:rPr>
              <a:t> form </a:t>
            </a:r>
            <a:r>
              <a:rPr lang="nl-BE" sz="1400" dirty="0" err="1">
                <a:solidFill>
                  <a:schemeClr val="accent1"/>
                </a:solidFill>
              </a:rPr>
              <a:t>one</a:t>
            </a:r>
            <a:r>
              <a:rPr lang="nl-BE" sz="1400" dirty="0">
                <a:solidFill>
                  <a:schemeClr val="accent1"/>
                </a:solidFill>
              </a:rPr>
              <a:t> </a:t>
            </a:r>
            <a:r>
              <a:rPr lang="nl-BE" sz="1400" dirty="0" err="1">
                <a:solidFill>
                  <a:schemeClr val="accent1"/>
                </a:solidFill>
              </a:rPr>
              <a:t>group</a:t>
            </a:r>
            <a:r>
              <a:rPr lang="nl-BE" sz="1400" dirty="0">
                <a:solidFill>
                  <a:schemeClr val="accent1"/>
                </a:solidFill>
              </a:rPr>
              <a:t>.</a:t>
            </a:r>
          </a:p>
        </p:txBody>
      </p:sp>
    </p:spTree>
    <p:extLst>
      <p:ext uri="{BB962C8B-B14F-4D97-AF65-F5344CB8AC3E}">
        <p14:creationId xmlns:p14="http://schemas.microsoft.com/office/powerpoint/2010/main" val="3933925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p:cNvPicPr>
            <a:picLocks noChangeAspect="1"/>
          </p:cNvPicPr>
          <p:nvPr/>
        </p:nvPicPr>
        <p:blipFill rotWithShape="1">
          <a:blip r:embed="rId2"/>
          <a:srcRect t="3350" b="23038"/>
          <a:stretch/>
        </p:blipFill>
        <p:spPr>
          <a:xfrm>
            <a:off x="3866284" y="1809750"/>
            <a:ext cx="8325716" cy="5048250"/>
          </a:xfrm>
          <a:prstGeom prst="rect">
            <a:avLst/>
          </a:prstGeom>
        </p:spPr>
      </p:pic>
      <p:sp>
        <p:nvSpPr>
          <p:cNvPr id="12" name="Rechthoek 11"/>
          <p:cNvSpPr/>
          <p:nvPr/>
        </p:nvSpPr>
        <p:spPr>
          <a:xfrm>
            <a:off x="6636006" y="567902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MIG-31</a:t>
            </a:r>
          </a:p>
        </p:txBody>
      </p:sp>
      <p:sp>
        <p:nvSpPr>
          <p:cNvPr id="13" name="Rechthoek 12"/>
          <p:cNvSpPr/>
          <p:nvPr/>
        </p:nvSpPr>
        <p:spPr>
          <a:xfrm>
            <a:off x="6636006" y="531902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SU-27</a:t>
            </a:r>
          </a:p>
        </p:txBody>
      </p:sp>
      <p:sp>
        <p:nvSpPr>
          <p:cNvPr id="3" name="Titel 2"/>
          <p:cNvSpPr>
            <a:spLocks noGrp="1"/>
          </p:cNvSpPr>
          <p:nvPr>
            <p:ph type="title"/>
          </p:nvPr>
        </p:nvSpPr>
        <p:spPr/>
        <p:txBody>
          <a:bodyPr/>
          <a:lstStyle/>
          <a:p>
            <a:r>
              <a:rPr lang="nl-BE" dirty="0"/>
              <a:t>7. “script” </a:t>
            </a:r>
            <a:r>
              <a:rPr lang="nl-BE" dirty="0" err="1"/>
              <a:t>the</a:t>
            </a:r>
            <a:r>
              <a:rPr lang="nl-BE" dirty="0"/>
              <a:t> squadrons </a:t>
            </a:r>
            <a:r>
              <a:rPr lang="nl-BE" dirty="0" err="1"/>
              <a:t>and</a:t>
            </a:r>
            <a:r>
              <a:rPr lang="nl-BE" dirty="0"/>
              <a:t> </a:t>
            </a:r>
            <a:r>
              <a:rPr lang="nl-BE" dirty="0" err="1"/>
              <a:t>compositions</a:t>
            </a:r>
            <a:endParaRPr lang="nl-BE" dirty="0"/>
          </a:p>
        </p:txBody>
      </p:sp>
      <p:sp>
        <p:nvSpPr>
          <p:cNvPr id="10" name="Rechthoek 9"/>
          <p:cNvSpPr/>
          <p:nvPr/>
        </p:nvSpPr>
        <p:spPr>
          <a:xfrm>
            <a:off x="1102029" y="4959017"/>
            <a:ext cx="4950055" cy="900010"/>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a:t>
            </a:r>
            <a:r>
              <a:rPr lang="nl-BE" sz="1400" b="1" dirty="0" err="1">
                <a:solidFill>
                  <a:schemeClr val="accent1"/>
                </a:solidFill>
              </a:rPr>
              <a:t>SetSquadronTakeoff</a:t>
            </a:r>
            <a:r>
              <a:rPr lang="nl-BE" sz="1400" b="1" dirty="0">
                <a:solidFill>
                  <a:schemeClr val="accent1"/>
                </a:solidFill>
              </a:rPr>
              <a:t> </a:t>
            </a:r>
            <a:r>
              <a:rPr lang="nl-BE" sz="1400" b="1" dirty="0" err="1">
                <a:solidFill>
                  <a:schemeClr val="accent1"/>
                </a:solidFill>
              </a:rPr>
              <a:t>and</a:t>
            </a:r>
            <a:r>
              <a:rPr lang="nl-BE" sz="1400" b="1" dirty="0">
                <a:solidFill>
                  <a:schemeClr val="accent1"/>
                </a:solidFill>
              </a:rPr>
              <a:t> :</a:t>
            </a:r>
            <a:r>
              <a:rPr lang="nl-BE" sz="1400" b="1" dirty="0" err="1">
                <a:solidFill>
                  <a:schemeClr val="accent1"/>
                </a:solidFill>
              </a:rPr>
              <a:t>SetSquadronTakeoff</a:t>
            </a:r>
            <a:r>
              <a:rPr lang="nl-BE" sz="1400" b="1" dirty="0">
                <a:solidFill>
                  <a:schemeClr val="accent1"/>
                </a:solidFill>
              </a:rPr>
              <a:t> </a:t>
            </a:r>
            <a:r>
              <a:rPr lang="nl-BE" sz="1400" dirty="0" err="1">
                <a:solidFill>
                  <a:schemeClr val="accent1"/>
                </a:solidFill>
              </a:rPr>
              <a:t>specify</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takeoff</a:t>
            </a:r>
            <a:r>
              <a:rPr lang="nl-BE" sz="1400" dirty="0">
                <a:solidFill>
                  <a:schemeClr val="accent1"/>
                </a:solidFill>
              </a:rPr>
              <a:t> </a:t>
            </a:r>
            <a:r>
              <a:rPr lang="nl-BE" sz="1400" dirty="0" err="1">
                <a:solidFill>
                  <a:schemeClr val="accent1"/>
                </a:solidFill>
              </a:rPr>
              <a:t>and</a:t>
            </a:r>
            <a:r>
              <a:rPr lang="nl-BE" sz="1400" dirty="0">
                <a:solidFill>
                  <a:schemeClr val="accent1"/>
                </a:solidFill>
              </a:rPr>
              <a:t> landing </a:t>
            </a:r>
            <a:r>
              <a:rPr lang="nl-BE" sz="1400" dirty="0" err="1">
                <a:solidFill>
                  <a:schemeClr val="accent1"/>
                </a:solidFill>
              </a:rPr>
              <a:t>methods</a:t>
            </a:r>
            <a:r>
              <a:rPr lang="nl-BE" sz="1400" dirty="0">
                <a:solidFill>
                  <a:schemeClr val="accent1"/>
                </a:solidFill>
              </a:rPr>
              <a:t> </a:t>
            </a:r>
            <a:r>
              <a:rPr lang="nl-BE" sz="1400" dirty="0" err="1">
                <a:solidFill>
                  <a:schemeClr val="accent1"/>
                </a:solidFill>
              </a:rPr>
              <a:t>applied</a:t>
            </a:r>
            <a:r>
              <a:rPr lang="nl-BE" sz="1400" dirty="0">
                <a:solidFill>
                  <a:schemeClr val="accent1"/>
                </a:solidFill>
              </a:rPr>
              <a:t> </a:t>
            </a:r>
            <a:r>
              <a:rPr lang="nl-BE" sz="1400" dirty="0" err="1">
                <a:solidFill>
                  <a:schemeClr val="accent1"/>
                </a:solidFill>
              </a:rPr>
              <a:t>to</a:t>
            </a:r>
            <a:r>
              <a:rPr lang="nl-BE" sz="1400" dirty="0">
                <a:solidFill>
                  <a:schemeClr val="accent1"/>
                </a:solidFill>
              </a:rPr>
              <a:t> </a:t>
            </a:r>
            <a:r>
              <a:rPr lang="nl-BE" sz="1400" dirty="0" err="1">
                <a:solidFill>
                  <a:schemeClr val="accent1"/>
                </a:solidFill>
              </a:rPr>
              <a:t>resolve</a:t>
            </a:r>
            <a:r>
              <a:rPr lang="nl-BE" sz="1400" dirty="0">
                <a:solidFill>
                  <a:schemeClr val="accent1"/>
                </a:solidFill>
              </a:rPr>
              <a:t> bottlenecks at airports or </a:t>
            </a:r>
            <a:r>
              <a:rPr lang="nl-BE" sz="1400" dirty="0" err="1">
                <a:solidFill>
                  <a:schemeClr val="accent1"/>
                </a:solidFill>
              </a:rPr>
              <a:t>to</a:t>
            </a:r>
            <a:r>
              <a:rPr lang="nl-BE" sz="1400" dirty="0">
                <a:solidFill>
                  <a:schemeClr val="accent1"/>
                </a:solidFill>
              </a:rPr>
              <a:t> </a:t>
            </a:r>
            <a:r>
              <a:rPr lang="nl-BE" sz="1400" dirty="0" err="1">
                <a:solidFill>
                  <a:schemeClr val="accent1"/>
                </a:solidFill>
              </a:rPr>
              <a:t>increase</a:t>
            </a:r>
            <a:r>
              <a:rPr lang="nl-BE" sz="1400" dirty="0">
                <a:solidFill>
                  <a:schemeClr val="accent1"/>
                </a:solidFill>
              </a:rPr>
              <a:t> </a:t>
            </a:r>
            <a:r>
              <a:rPr lang="nl-BE" sz="1400" dirty="0" err="1">
                <a:solidFill>
                  <a:schemeClr val="accent1"/>
                </a:solidFill>
              </a:rPr>
              <a:t>realism</a:t>
            </a:r>
            <a:r>
              <a:rPr lang="nl-BE" sz="1400" dirty="0">
                <a:solidFill>
                  <a:schemeClr val="accent1"/>
                </a:solidFill>
              </a:rPr>
              <a:t>.</a:t>
            </a:r>
          </a:p>
        </p:txBody>
      </p:sp>
      <p:pic>
        <p:nvPicPr>
          <p:cNvPr id="2" name="Afbeelding 1"/>
          <p:cNvPicPr>
            <a:picLocks noChangeAspect="1"/>
          </p:cNvPicPr>
          <p:nvPr/>
        </p:nvPicPr>
        <p:blipFill>
          <a:blip r:embed="rId3"/>
          <a:stretch>
            <a:fillRect/>
          </a:stretch>
        </p:blipFill>
        <p:spPr>
          <a:xfrm>
            <a:off x="695940" y="2348988"/>
            <a:ext cx="5962650" cy="2028825"/>
          </a:xfrm>
          <a:prstGeom prst="rect">
            <a:avLst/>
          </a:prstGeom>
          <a:ln w="12700">
            <a:solidFill>
              <a:schemeClr val="bg1"/>
            </a:solidFill>
          </a:ln>
          <a:effectLst>
            <a:outerShdw blurRad="50800" dist="38100" dir="2700000" algn="tl" rotWithShape="0">
              <a:prstClr val="black">
                <a:alpha val="40000"/>
              </a:prstClr>
            </a:outerShdw>
          </a:effectLst>
        </p:spPr>
      </p:pic>
      <p:sp>
        <p:nvSpPr>
          <p:cNvPr id="9" name="Rechthoek 8"/>
          <p:cNvSpPr/>
          <p:nvPr/>
        </p:nvSpPr>
        <p:spPr>
          <a:xfrm>
            <a:off x="4925987" y="2168986"/>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2871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2"/>
          <a:srcRect l="233" t="6841" r="-233" b="19546"/>
          <a:stretch/>
        </p:blipFill>
        <p:spPr>
          <a:xfrm>
            <a:off x="3890352" y="1809750"/>
            <a:ext cx="8325716" cy="5048250"/>
          </a:xfrm>
          <a:prstGeom prst="rect">
            <a:avLst/>
          </a:prstGeom>
        </p:spPr>
      </p:pic>
      <p:sp>
        <p:nvSpPr>
          <p:cNvPr id="14" name="Rechthoek 13"/>
          <p:cNvSpPr/>
          <p:nvPr/>
        </p:nvSpPr>
        <p:spPr>
          <a:xfrm>
            <a:off x="9516038" y="441901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East</a:t>
            </a:r>
          </a:p>
        </p:txBody>
      </p:sp>
      <p:sp>
        <p:nvSpPr>
          <p:cNvPr id="3" name="Titel 2"/>
          <p:cNvSpPr>
            <a:spLocks noGrp="1"/>
          </p:cNvSpPr>
          <p:nvPr>
            <p:ph type="title"/>
          </p:nvPr>
        </p:nvSpPr>
        <p:spPr/>
        <p:txBody>
          <a:bodyPr/>
          <a:lstStyle/>
          <a:p>
            <a:r>
              <a:rPr lang="nl-BE" dirty="0"/>
              <a:t>8. “script” </a:t>
            </a:r>
            <a:r>
              <a:rPr lang="nl-BE" dirty="0" err="1"/>
              <a:t>the</a:t>
            </a:r>
            <a:r>
              <a:rPr lang="nl-BE" dirty="0"/>
              <a:t> cap operations per squadron </a:t>
            </a:r>
            <a:r>
              <a:rPr lang="nl-BE" dirty="0" err="1"/>
              <a:t>using</a:t>
            </a:r>
            <a:r>
              <a:rPr lang="nl-BE" dirty="0"/>
              <a:t> </a:t>
            </a:r>
            <a:r>
              <a:rPr lang="nl-BE" dirty="0" err="1"/>
              <a:t>polygon</a:t>
            </a:r>
            <a:r>
              <a:rPr lang="nl-BE" dirty="0"/>
              <a:t> zones</a:t>
            </a:r>
          </a:p>
        </p:txBody>
      </p:sp>
      <p:sp>
        <p:nvSpPr>
          <p:cNvPr id="10" name="Rechthoek 9"/>
          <p:cNvSpPr/>
          <p:nvPr/>
        </p:nvSpPr>
        <p:spPr>
          <a:xfrm>
            <a:off x="425937" y="5229020"/>
            <a:ext cx="3240036" cy="1260014"/>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61 </a:t>
            </a:r>
            <a:r>
              <a:rPr lang="nl-BE" sz="1400" b="1" dirty="0" err="1">
                <a:solidFill>
                  <a:schemeClr val="accent1"/>
                </a:solidFill>
              </a:rPr>
              <a:t>and</a:t>
            </a:r>
            <a:r>
              <a:rPr lang="nl-BE" sz="1400" b="1" dirty="0">
                <a:solidFill>
                  <a:schemeClr val="accent1"/>
                </a:solidFill>
              </a:rPr>
              <a:t> 65:</a:t>
            </a:r>
            <a:r>
              <a:rPr lang="nl-BE" sz="1400" dirty="0">
                <a:solidFill>
                  <a:schemeClr val="accent1"/>
                </a:solidFill>
              </a:rPr>
              <a:t> Setup a new ZONE_POLYGON </a:t>
            </a:r>
            <a:r>
              <a:rPr lang="nl-BE" sz="1400" dirty="0" err="1">
                <a:solidFill>
                  <a:schemeClr val="accent1"/>
                </a:solidFill>
              </a:rPr>
              <a:t>objects</a:t>
            </a:r>
            <a:r>
              <a:rPr lang="nl-BE" sz="1400" dirty="0">
                <a:solidFill>
                  <a:schemeClr val="accent1"/>
                </a:solidFill>
              </a:rPr>
              <a: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Late </a:t>
            </a:r>
            <a:r>
              <a:rPr lang="nl-BE" sz="1400" dirty="0" err="1">
                <a:solidFill>
                  <a:schemeClr val="accent1"/>
                </a:solidFill>
              </a:rPr>
              <a:t>Activated</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a:t>
            </a:r>
            <a:r>
              <a:rPr lang="nl-BE" sz="1400" dirty="0" err="1">
                <a:solidFill>
                  <a:schemeClr val="accent1"/>
                </a:solidFill>
              </a:rPr>
              <a:t>group</a:t>
            </a:r>
            <a:r>
              <a:rPr lang="nl-BE" sz="1400" dirty="0">
                <a:solidFill>
                  <a:schemeClr val="accent1"/>
                </a:solidFill>
              </a:rPr>
              <a:t> </a:t>
            </a:r>
            <a:r>
              <a:rPr lang="nl-BE" sz="1400" dirty="0" err="1">
                <a:solidFill>
                  <a:schemeClr val="accent1"/>
                </a:solidFill>
              </a:rPr>
              <a:t>waypoints</a:t>
            </a:r>
            <a:r>
              <a:rPr lang="nl-BE" sz="1400" dirty="0">
                <a:solidFill>
                  <a:schemeClr val="accent1"/>
                </a:solidFill>
              </a:rPr>
              <a:t> of “</a:t>
            </a:r>
            <a:r>
              <a:rPr lang="nl-BE" sz="1400" b="1" dirty="0">
                <a:solidFill>
                  <a:schemeClr val="accent1"/>
                </a:solidFill>
              </a:rPr>
              <a:t>CAP Zone West</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b="1" dirty="0">
                <a:solidFill>
                  <a:schemeClr val="accent1"/>
                </a:solidFill>
              </a:rPr>
              <a:t>CAP Zone East</a:t>
            </a:r>
            <a:r>
              <a:rPr lang="nl-BE" sz="1400" dirty="0">
                <a:solidFill>
                  <a:schemeClr val="accent1"/>
                </a:solidFill>
              </a:rPr>
              <a:t>”.</a:t>
            </a:r>
          </a:p>
        </p:txBody>
      </p:sp>
      <p:sp>
        <p:nvSpPr>
          <p:cNvPr id="16" name="Rechthoek 15"/>
          <p:cNvSpPr/>
          <p:nvPr/>
        </p:nvSpPr>
        <p:spPr>
          <a:xfrm>
            <a:off x="4565983" y="5319021"/>
            <a:ext cx="7110079" cy="1170013"/>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62 </a:t>
            </a:r>
            <a:r>
              <a:rPr lang="nl-BE" sz="1400" b="1" dirty="0" err="1">
                <a:solidFill>
                  <a:schemeClr val="accent1"/>
                </a:solidFill>
              </a:rPr>
              <a:t>and</a:t>
            </a:r>
            <a:r>
              <a:rPr lang="nl-BE" sz="1400" b="1" dirty="0">
                <a:solidFill>
                  <a:schemeClr val="accent1"/>
                </a:solidFill>
              </a:rPr>
              <a:t> 66:</a:t>
            </a:r>
            <a:r>
              <a:rPr lang="nl-BE" sz="1400" dirty="0">
                <a:solidFill>
                  <a:schemeClr val="accent1"/>
                </a:solidFill>
              </a:rPr>
              <a:t> </a:t>
            </a:r>
            <a:r>
              <a:rPr lang="nl-BE" sz="1400" dirty="0" err="1">
                <a:solidFill>
                  <a:schemeClr val="accent1"/>
                </a:solidFill>
              </a:rPr>
              <a:t>Assign</a:t>
            </a:r>
            <a:r>
              <a:rPr lang="nl-BE" sz="1400" dirty="0">
                <a:solidFill>
                  <a:schemeClr val="accent1"/>
                </a:solidFill>
              </a:rPr>
              <a:t> CAP operations </a:t>
            </a:r>
            <a:r>
              <a:rPr lang="nl-BE" sz="1400" dirty="0" err="1">
                <a:solidFill>
                  <a:schemeClr val="accent1"/>
                </a:solidFill>
              </a:rPr>
              <a:t>to</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Squadrons “</a:t>
            </a:r>
            <a:r>
              <a:rPr lang="nl-BE" sz="1400" dirty="0" err="1">
                <a:solidFill>
                  <a:schemeClr val="accent1"/>
                </a:solidFill>
              </a:rPr>
              <a:t>Mineralnye</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dirty="0" err="1">
                <a:solidFill>
                  <a:schemeClr val="accent1"/>
                </a:solidFill>
              </a:rPr>
              <a:t>Sochi</a:t>
            </a:r>
            <a:r>
              <a:rPr lang="nl-BE" sz="1400" dirty="0">
                <a:solidFill>
                  <a:schemeClr val="accent1"/>
                </a:solidFill>
              </a:rPr>
              <a: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zones </a:t>
            </a:r>
            <a:r>
              <a:rPr lang="nl-BE" sz="1400" dirty="0" err="1">
                <a:solidFill>
                  <a:schemeClr val="accent1"/>
                </a:solidFill>
              </a:rPr>
              <a:t>CAPZoneEast</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dirty="0" err="1">
                <a:solidFill>
                  <a:schemeClr val="accent1"/>
                </a:solidFill>
              </a:rPr>
              <a:t>CAPZoneWest</a:t>
            </a:r>
            <a:r>
              <a:rPr lang="nl-BE" sz="1400" dirty="0">
                <a:solidFill>
                  <a:schemeClr val="accent1"/>
                </a:solidFill>
              </a:rPr>
              <a:t>. Set min/max </a:t>
            </a:r>
            <a:r>
              <a:rPr lang="nl-BE" sz="1400" dirty="0" err="1">
                <a:solidFill>
                  <a:schemeClr val="accent1"/>
                </a:solidFill>
              </a:rPr>
              <a:t>altitude</a:t>
            </a:r>
            <a:r>
              <a:rPr lang="nl-BE" sz="1400" dirty="0">
                <a:solidFill>
                  <a:schemeClr val="accent1"/>
                </a:solidFill>
              </a:rPr>
              <a:t> </a:t>
            </a:r>
            <a:r>
              <a:rPr lang="nl-BE" sz="1400" dirty="0" err="1">
                <a:solidFill>
                  <a:schemeClr val="accent1"/>
                </a:solidFill>
              </a:rPr>
              <a:t>to</a:t>
            </a:r>
            <a:r>
              <a:rPr lang="nl-BE" sz="1400" dirty="0">
                <a:solidFill>
                  <a:schemeClr val="accent1"/>
                </a:solidFill>
              </a:rPr>
              <a:t> 4000/8000 meters, </a:t>
            </a:r>
            <a:r>
              <a:rPr lang="nl-BE" sz="1400" dirty="0" err="1">
                <a:solidFill>
                  <a:schemeClr val="accent1"/>
                </a:solidFill>
              </a:rPr>
              <a:t>and</a:t>
            </a:r>
            <a:r>
              <a:rPr lang="nl-BE" sz="1400" dirty="0">
                <a:solidFill>
                  <a:schemeClr val="accent1"/>
                </a:solidFill>
              </a:rPr>
              <a:t> min/max speed </a:t>
            </a:r>
            <a:r>
              <a:rPr lang="nl-BE" sz="1400" dirty="0" err="1">
                <a:solidFill>
                  <a:schemeClr val="accent1"/>
                </a:solidFill>
              </a:rPr>
              <a:t>to</a:t>
            </a:r>
            <a:r>
              <a:rPr lang="nl-BE" sz="1400" dirty="0">
                <a:solidFill>
                  <a:schemeClr val="accent1"/>
                </a:solidFill>
              </a:rPr>
              <a:t> 600/800 km/h.</a:t>
            </a:r>
          </a:p>
          <a:p>
            <a:pPr marL="342900" indent="-342900">
              <a:buFont typeface="Wingdings" panose="05000000000000000000" pitchFamily="2" charset="2"/>
              <a:buChar char="§"/>
            </a:pPr>
            <a:r>
              <a:rPr lang="nl-BE" sz="1400" b="1" dirty="0">
                <a:solidFill>
                  <a:schemeClr val="accent1"/>
                </a:solidFill>
              </a:rPr>
              <a:t>Line 62:</a:t>
            </a:r>
            <a:r>
              <a:rPr lang="nl-BE" sz="1400" dirty="0">
                <a:solidFill>
                  <a:schemeClr val="accent1"/>
                </a:solidFill>
              </a:rPr>
              <a:t> No </a:t>
            </a:r>
            <a:r>
              <a:rPr lang="nl-BE" sz="1400" dirty="0" err="1">
                <a:solidFill>
                  <a:schemeClr val="accent1"/>
                </a:solidFill>
              </a:rPr>
              <a:t>altitude</a:t>
            </a:r>
            <a:r>
              <a:rPr lang="nl-BE" sz="1400" dirty="0">
                <a:solidFill>
                  <a:schemeClr val="accent1"/>
                </a:solidFill>
              </a:rPr>
              <a:t> type is </a:t>
            </a:r>
            <a:r>
              <a:rPr lang="nl-BE" sz="1400" dirty="0" err="1">
                <a:solidFill>
                  <a:schemeClr val="accent1"/>
                </a:solidFill>
              </a:rPr>
              <a:t>given</a:t>
            </a:r>
            <a:r>
              <a:rPr lang="nl-BE" sz="1400" dirty="0">
                <a:solidFill>
                  <a:schemeClr val="accent1"/>
                </a:solidFill>
              </a:rPr>
              <a:t>. The default is </a:t>
            </a:r>
            <a:r>
              <a:rPr lang="nl-BE" sz="1400" dirty="0" err="1">
                <a:solidFill>
                  <a:schemeClr val="accent1"/>
                </a:solidFill>
              </a:rPr>
              <a:t>barometric</a:t>
            </a:r>
            <a:r>
              <a:rPr lang="nl-BE" sz="1400" dirty="0">
                <a:solidFill>
                  <a:schemeClr val="accent1"/>
                </a:solidFill>
              </a:rPr>
              <a:t> (“BARO”).</a:t>
            </a:r>
          </a:p>
          <a:p>
            <a:pPr marL="342900" indent="-342900">
              <a:buFont typeface="Wingdings" panose="05000000000000000000" pitchFamily="2" charset="2"/>
              <a:buChar char="§"/>
            </a:pPr>
            <a:r>
              <a:rPr lang="nl-BE" sz="1400" b="1" dirty="0">
                <a:solidFill>
                  <a:schemeClr val="accent1"/>
                </a:solidFill>
              </a:rPr>
              <a:t>Line 66:</a:t>
            </a:r>
            <a:r>
              <a:rPr lang="nl-BE" sz="1400" dirty="0">
                <a:solidFill>
                  <a:schemeClr val="accent1"/>
                </a:solidFill>
              </a:rPr>
              <a:t> </a:t>
            </a:r>
            <a:r>
              <a:rPr lang="nl-BE" sz="1400" dirty="0" err="1">
                <a:solidFill>
                  <a:schemeClr val="accent1"/>
                </a:solidFill>
              </a:rPr>
              <a:t>Define</a:t>
            </a:r>
            <a:r>
              <a:rPr lang="nl-BE" sz="1400" dirty="0">
                <a:solidFill>
                  <a:schemeClr val="accent1"/>
                </a:solidFill>
              </a:rPr>
              <a:t> a </a:t>
            </a:r>
            <a:r>
              <a:rPr lang="nl-BE" sz="1400" dirty="0" err="1">
                <a:solidFill>
                  <a:schemeClr val="accent1"/>
                </a:solidFill>
              </a:rPr>
              <a:t>barometric</a:t>
            </a:r>
            <a:r>
              <a:rPr lang="nl-BE" sz="1400" dirty="0">
                <a:solidFill>
                  <a:schemeClr val="accent1"/>
                </a:solidFill>
              </a:rPr>
              <a:t> </a:t>
            </a:r>
            <a:r>
              <a:rPr lang="nl-BE" sz="1400" dirty="0" err="1">
                <a:solidFill>
                  <a:schemeClr val="accent1"/>
                </a:solidFill>
              </a:rPr>
              <a:t>altitude</a:t>
            </a:r>
            <a:r>
              <a:rPr lang="nl-BE" sz="1400" dirty="0">
                <a:solidFill>
                  <a:schemeClr val="accent1"/>
                </a:solidFill>
              </a:rPr>
              <a:t> </a:t>
            </a:r>
            <a:r>
              <a:rPr lang="nl-BE" sz="1400" dirty="0" err="1">
                <a:solidFill>
                  <a:schemeClr val="accent1"/>
                </a:solidFill>
              </a:rPr>
              <a:t>measurement</a:t>
            </a:r>
            <a:r>
              <a:rPr lang="nl-BE" sz="1400" dirty="0">
                <a:solidFill>
                  <a:schemeClr val="accent1"/>
                </a:solidFill>
              </a:rPr>
              <a:t> ( “BARO” ).</a:t>
            </a:r>
          </a:p>
        </p:txBody>
      </p:sp>
      <p:pic>
        <p:nvPicPr>
          <p:cNvPr id="2" name="Afbeelding 1"/>
          <p:cNvPicPr>
            <a:picLocks noChangeAspect="1"/>
          </p:cNvPicPr>
          <p:nvPr/>
        </p:nvPicPr>
        <p:blipFill>
          <a:blip r:embed="rId3"/>
          <a:stretch>
            <a:fillRect/>
          </a:stretch>
        </p:blipFill>
        <p:spPr>
          <a:xfrm>
            <a:off x="425937" y="2618991"/>
            <a:ext cx="7096125" cy="1885950"/>
          </a:xfrm>
          <a:prstGeom prst="rect">
            <a:avLst/>
          </a:prstGeom>
        </p:spPr>
      </p:pic>
      <p:sp>
        <p:nvSpPr>
          <p:cNvPr id="9" name="Rechthoek 8"/>
          <p:cNvSpPr/>
          <p:nvPr/>
        </p:nvSpPr>
        <p:spPr>
          <a:xfrm>
            <a:off x="6996010" y="351900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West</a:t>
            </a:r>
          </a:p>
        </p:txBody>
      </p:sp>
      <p:sp>
        <p:nvSpPr>
          <p:cNvPr id="11" name="Rechthoek 10"/>
          <p:cNvSpPr/>
          <p:nvPr/>
        </p:nvSpPr>
        <p:spPr>
          <a:xfrm>
            <a:off x="5825997" y="2438989"/>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325608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8. “script” </a:t>
            </a:r>
            <a:r>
              <a:rPr lang="nl-BE" dirty="0" err="1"/>
              <a:t>the</a:t>
            </a:r>
            <a:r>
              <a:rPr lang="nl-BE" dirty="0"/>
              <a:t> cap operations per squadron </a:t>
            </a:r>
            <a:r>
              <a:rPr lang="nl-BE" dirty="0" err="1"/>
              <a:t>using</a:t>
            </a:r>
            <a:r>
              <a:rPr lang="nl-BE" dirty="0"/>
              <a:t> trigger zones</a:t>
            </a:r>
          </a:p>
        </p:txBody>
      </p:sp>
      <p:pic>
        <p:nvPicPr>
          <p:cNvPr id="3" name="Afbeelding 2"/>
          <p:cNvPicPr>
            <a:picLocks noChangeAspect="1"/>
          </p:cNvPicPr>
          <p:nvPr/>
        </p:nvPicPr>
        <p:blipFill rotWithShape="1">
          <a:blip r:embed="rId2"/>
          <a:srcRect l="289" t="6583" r="-289" b="19805"/>
          <a:stretch/>
        </p:blipFill>
        <p:spPr>
          <a:xfrm>
            <a:off x="3890352" y="1809750"/>
            <a:ext cx="8325716" cy="5048250"/>
          </a:xfrm>
          <a:prstGeom prst="rect">
            <a:avLst/>
          </a:prstGeom>
        </p:spPr>
      </p:pic>
      <p:sp>
        <p:nvSpPr>
          <p:cNvPr id="4" name="Rechthoek 3"/>
          <p:cNvSpPr/>
          <p:nvPr/>
        </p:nvSpPr>
        <p:spPr>
          <a:xfrm>
            <a:off x="8706029" y="198898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a:t>
            </a:r>
            <a:r>
              <a:rPr lang="nl-BE" sz="1050" b="1" dirty="0" err="1">
                <a:solidFill>
                  <a:schemeClr val="tx1"/>
                </a:solidFill>
                <a:effectLst>
                  <a:outerShdw blurRad="38100" dist="38100" dir="2700000" algn="tl">
                    <a:srgbClr val="000000">
                      <a:alpha val="43137"/>
                    </a:srgbClr>
                  </a:outerShdw>
                </a:effectLst>
              </a:rPr>
              <a:t>Middle</a:t>
            </a:r>
            <a:endParaRPr lang="nl-BE" sz="1050" b="1" dirty="0">
              <a:solidFill>
                <a:schemeClr val="tx1"/>
              </a:solidFill>
              <a:effectLst>
                <a:outerShdw blurRad="38100" dist="38100" dir="2700000" algn="tl">
                  <a:srgbClr val="000000">
                    <a:alpha val="43137"/>
                  </a:srgbClr>
                </a:outerShdw>
              </a:effectLst>
            </a:endParaRPr>
          </a:p>
        </p:txBody>
      </p:sp>
      <p:sp>
        <p:nvSpPr>
          <p:cNvPr id="6" name="Rechthoek 5"/>
          <p:cNvSpPr/>
          <p:nvPr/>
        </p:nvSpPr>
        <p:spPr>
          <a:xfrm>
            <a:off x="425937" y="5229020"/>
            <a:ext cx="3240036" cy="900010"/>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69:</a:t>
            </a:r>
            <a:r>
              <a:rPr lang="nl-BE" sz="1400" dirty="0">
                <a:solidFill>
                  <a:schemeClr val="accent1"/>
                </a:solidFill>
              </a:rPr>
              <a:t> Setup a new ZONE object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trigger zone </a:t>
            </a:r>
            <a:r>
              <a:rPr lang="nl-BE" sz="1400" dirty="0" err="1">
                <a:solidFill>
                  <a:schemeClr val="accent1"/>
                </a:solidFill>
              </a:rPr>
              <a:t>definition</a:t>
            </a:r>
            <a:r>
              <a:rPr lang="nl-BE" sz="1400" dirty="0">
                <a:solidFill>
                  <a:schemeClr val="accent1"/>
                </a:solidFill>
              </a:rPr>
              <a:t> “</a:t>
            </a:r>
            <a:r>
              <a:rPr lang="nl-BE" sz="1400" b="1" dirty="0">
                <a:solidFill>
                  <a:schemeClr val="accent1"/>
                </a:solidFill>
              </a:rPr>
              <a:t>CAP Zone </a:t>
            </a:r>
            <a:r>
              <a:rPr lang="nl-BE" sz="1400" b="1" dirty="0" err="1">
                <a:solidFill>
                  <a:schemeClr val="accent1"/>
                </a:solidFill>
              </a:rPr>
              <a:t>Middle</a:t>
            </a:r>
            <a:r>
              <a:rPr lang="nl-BE" sz="1400" dirty="0">
                <a:solidFill>
                  <a:schemeClr val="accent1"/>
                </a:solidFill>
              </a:rPr>
              <a:t>”.</a:t>
            </a:r>
          </a:p>
        </p:txBody>
      </p:sp>
      <p:sp>
        <p:nvSpPr>
          <p:cNvPr id="7" name="Rechthoek 6"/>
          <p:cNvSpPr/>
          <p:nvPr/>
        </p:nvSpPr>
        <p:spPr>
          <a:xfrm>
            <a:off x="5195990" y="5049018"/>
            <a:ext cx="4230047" cy="1620018"/>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70:</a:t>
            </a:r>
            <a:r>
              <a:rPr lang="nl-BE" sz="1400" dirty="0">
                <a:solidFill>
                  <a:schemeClr val="accent1"/>
                </a:solidFill>
              </a:rPr>
              <a:t> </a:t>
            </a:r>
            <a:r>
              <a:rPr lang="nl-BE" sz="1400" dirty="0" err="1">
                <a:solidFill>
                  <a:schemeClr val="accent1"/>
                </a:solidFill>
              </a:rPr>
              <a:t>Assign</a:t>
            </a:r>
            <a:r>
              <a:rPr lang="nl-BE" sz="1400" dirty="0">
                <a:solidFill>
                  <a:schemeClr val="accent1"/>
                </a:solidFill>
              </a:rPr>
              <a:t> CAP operations </a:t>
            </a:r>
            <a:r>
              <a:rPr lang="nl-BE" sz="1400" dirty="0" err="1">
                <a:solidFill>
                  <a:schemeClr val="accent1"/>
                </a:solidFill>
              </a:rPr>
              <a:t>to</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Maykop</a:t>
            </a:r>
            <a:r>
              <a:rPr lang="nl-BE" sz="1400" dirty="0">
                <a:solidFill>
                  <a:schemeClr val="accent1"/>
                </a:solidFill>
              </a:rPr>
              <a: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trigger zones </a:t>
            </a:r>
            <a:r>
              <a:rPr lang="nl-BE" sz="1400" dirty="0" err="1">
                <a:solidFill>
                  <a:schemeClr val="accent1"/>
                </a:solidFill>
              </a:rPr>
              <a:t>CAPZoneMiddle</a:t>
            </a:r>
            <a:r>
              <a:rPr lang="nl-BE" sz="1400" dirty="0">
                <a:solidFill>
                  <a:schemeClr val="accent1"/>
                </a:solidFill>
              </a:rPr>
              <a:t>. Set min/max </a:t>
            </a:r>
            <a:r>
              <a:rPr lang="nl-BE" sz="1400" dirty="0" err="1">
                <a:solidFill>
                  <a:schemeClr val="accent1"/>
                </a:solidFill>
              </a:rPr>
              <a:t>altitude</a:t>
            </a:r>
            <a:r>
              <a:rPr lang="nl-BE" sz="1400" dirty="0">
                <a:solidFill>
                  <a:schemeClr val="accent1"/>
                </a:solidFill>
              </a:rPr>
              <a:t> </a:t>
            </a:r>
            <a:r>
              <a:rPr lang="nl-BE" sz="1400" dirty="0" err="1">
                <a:solidFill>
                  <a:schemeClr val="accent1"/>
                </a:solidFill>
              </a:rPr>
              <a:t>to</a:t>
            </a:r>
            <a:r>
              <a:rPr lang="nl-BE" sz="1400" dirty="0">
                <a:solidFill>
                  <a:schemeClr val="accent1"/>
                </a:solidFill>
              </a:rPr>
              <a:t> 4000/8000 meters, </a:t>
            </a:r>
            <a:r>
              <a:rPr lang="nl-BE" sz="1400" dirty="0" err="1">
                <a:solidFill>
                  <a:schemeClr val="accent1"/>
                </a:solidFill>
              </a:rPr>
              <a:t>and</a:t>
            </a:r>
            <a:r>
              <a:rPr lang="nl-BE" sz="1400" dirty="0">
                <a:solidFill>
                  <a:schemeClr val="accent1"/>
                </a:solidFill>
              </a:rPr>
              <a:t> min/max speed </a:t>
            </a:r>
            <a:r>
              <a:rPr lang="nl-BE" sz="1400" dirty="0" err="1">
                <a:solidFill>
                  <a:schemeClr val="accent1"/>
                </a:solidFill>
              </a:rPr>
              <a:t>to</a:t>
            </a:r>
            <a:r>
              <a:rPr lang="nl-BE" sz="1400" dirty="0">
                <a:solidFill>
                  <a:schemeClr val="accent1"/>
                </a:solidFill>
              </a:rPr>
              <a:t> 600/800 km/h.</a:t>
            </a:r>
          </a:p>
          <a:p>
            <a:pPr marL="342900" indent="-342900">
              <a:buFont typeface="Wingdings" panose="05000000000000000000" pitchFamily="2" charset="2"/>
              <a:buChar char="§"/>
            </a:pPr>
            <a:r>
              <a:rPr lang="nl-BE" sz="1400" b="1" dirty="0">
                <a:solidFill>
                  <a:schemeClr val="accent1"/>
                </a:solidFill>
              </a:rPr>
              <a:t>Line 70:</a:t>
            </a:r>
            <a:r>
              <a:rPr lang="nl-BE" sz="1400" dirty="0">
                <a:solidFill>
                  <a:schemeClr val="accent1"/>
                </a:solidFill>
              </a:rPr>
              <a:t> </a:t>
            </a:r>
            <a:r>
              <a:rPr lang="nl-BE" sz="1400" dirty="0" err="1">
                <a:solidFill>
                  <a:schemeClr val="accent1"/>
                </a:solidFill>
              </a:rPr>
              <a:t>Define</a:t>
            </a:r>
            <a:r>
              <a:rPr lang="nl-BE" sz="1400" dirty="0">
                <a:solidFill>
                  <a:schemeClr val="accent1"/>
                </a:solidFill>
              </a:rPr>
              <a:t> a radio </a:t>
            </a:r>
            <a:r>
              <a:rPr lang="nl-BE" sz="1400" dirty="0" err="1">
                <a:solidFill>
                  <a:schemeClr val="accent1"/>
                </a:solidFill>
              </a:rPr>
              <a:t>altitude</a:t>
            </a:r>
            <a:r>
              <a:rPr lang="nl-BE" sz="1400" dirty="0">
                <a:solidFill>
                  <a:schemeClr val="accent1"/>
                </a:solidFill>
              </a:rPr>
              <a:t> </a:t>
            </a:r>
            <a:r>
              <a:rPr lang="nl-BE" sz="1400" dirty="0" err="1">
                <a:solidFill>
                  <a:schemeClr val="accent1"/>
                </a:solidFill>
              </a:rPr>
              <a:t>measurement</a:t>
            </a:r>
            <a:r>
              <a:rPr lang="nl-BE" sz="1400" dirty="0">
                <a:solidFill>
                  <a:schemeClr val="accent1"/>
                </a:solidFill>
              </a:rPr>
              <a:t> ( “RADIO” ).</a:t>
            </a:r>
          </a:p>
        </p:txBody>
      </p:sp>
      <p:pic>
        <p:nvPicPr>
          <p:cNvPr id="11" name="Afbeelding 10"/>
          <p:cNvPicPr>
            <a:picLocks noChangeAspect="1"/>
          </p:cNvPicPr>
          <p:nvPr/>
        </p:nvPicPr>
        <p:blipFill>
          <a:blip r:embed="rId3"/>
          <a:stretch>
            <a:fillRect/>
          </a:stretch>
        </p:blipFill>
        <p:spPr>
          <a:xfrm>
            <a:off x="425937" y="2618991"/>
            <a:ext cx="7096125" cy="1885950"/>
          </a:xfrm>
          <a:prstGeom prst="rect">
            <a:avLst/>
          </a:prstGeom>
        </p:spPr>
      </p:pic>
      <p:sp>
        <p:nvSpPr>
          <p:cNvPr id="12" name="Rechthoek 11"/>
          <p:cNvSpPr/>
          <p:nvPr/>
        </p:nvSpPr>
        <p:spPr>
          <a:xfrm>
            <a:off x="5825997" y="2438989"/>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439680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BE" dirty="0" err="1"/>
              <a:t>build</a:t>
            </a:r>
            <a:r>
              <a:rPr lang="nl-BE" dirty="0"/>
              <a:t> </a:t>
            </a:r>
            <a:r>
              <a:rPr lang="nl-BE" dirty="0" err="1"/>
              <a:t>airborne</a:t>
            </a:r>
            <a:r>
              <a:rPr lang="nl-BE" dirty="0"/>
              <a:t> </a:t>
            </a:r>
            <a:r>
              <a:rPr lang="nl-BE" dirty="0" err="1"/>
              <a:t>defense</a:t>
            </a:r>
            <a:r>
              <a:rPr lang="nl-BE" dirty="0"/>
              <a:t> system </a:t>
            </a:r>
            <a:r>
              <a:rPr lang="nl-BE" dirty="0" err="1"/>
              <a:t>to</a:t>
            </a:r>
            <a:r>
              <a:rPr lang="nl-BE" dirty="0"/>
              <a:t> counter air attacks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53" name="Pijl: rechts 52"/>
          <p:cNvSpPr/>
          <p:nvPr/>
        </p:nvSpPr>
        <p:spPr>
          <a:xfrm>
            <a:off x="3935976" y="3879005"/>
            <a:ext cx="1980022" cy="1080012"/>
          </a:xfrm>
          <a:prstGeom prst="rightArrow">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nl-BE" sz="1600" b="1" dirty="0">
                <a:solidFill>
                  <a:schemeClr val="tx1"/>
                </a:solidFill>
                <a:effectLst>
                  <a:outerShdw blurRad="38100" dist="38100" dir="2700000" algn="tl">
                    <a:srgbClr val="000000">
                      <a:alpha val="43137"/>
                    </a:srgbClr>
                  </a:outerShdw>
                </a:effectLst>
              </a:rPr>
              <a:t>Attack</a:t>
            </a:r>
          </a:p>
        </p:txBody>
      </p:sp>
      <p:sp>
        <p:nvSpPr>
          <p:cNvPr id="54" name="Pijl: rechts 53"/>
          <p:cNvSpPr/>
          <p:nvPr/>
        </p:nvSpPr>
        <p:spPr>
          <a:xfrm flipH="1">
            <a:off x="5915998" y="3879005"/>
            <a:ext cx="1980021" cy="1080012"/>
          </a:xfrm>
          <a:prstGeom prst="rightArrow">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Defend</a:t>
            </a:r>
            <a:endParaRPr lang="nl-BE" sz="16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924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8. “script” </a:t>
            </a:r>
            <a:r>
              <a:rPr lang="nl-BE" dirty="0" err="1"/>
              <a:t>the</a:t>
            </a:r>
            <a:r>
              <a:rPr lang="nl-BE" dirty="0"/>
              <a:t> cap operations per squadron </a:t>
            </a:r>
            <a:r>
              <a:rPr lang="nl-BE" dirty="0" err="1"/>
              <a:t>using</a:t>
            </a:r>
            <a:r>
              <a:rPr lang="nl-BE" dirty="0"/>
              <a:t> trigger zones</a:t>
            </a:r>
          </a:p>
        </p:txBody>
      </p:sp>
      <p:pic>
        <p:nvPicPr>
          <p:cNvPr id="3" name="Afbeelding 2"/>
          <p:cNvPicPr>
            <a:picLocks noChangeAspect="1"/>
          </p:cNvPicPr>
          <p:nvPr/>
        </p:nvPicPr>
        <p:blipFill rotWithShape="1">
          <a:blip r:embed="rId2"/>
          <a:srcRect l="289" t="6583" r="-289" b="19805"/>
          <a:stretch/>
        </p:blipFill>
        <p:spPr>
          <a:xfrm>
            <a:off x="3890352" y="1809750"/>
            <a:ext cx="8325716" cy="5048250"/>
          </a:xfrm>
          <a:prstGeom prst="rect">
            <a:avLst/>
          </a:prstGeom>
        </p:spPr>
      </p:pic>
      <p:sp>
        <p:nvSpPr>
          <p:cNvPr id="4" name="Rechthoek 3"/>
          <p:cNvSpPr/>
          <p:nvPr/>
        </p:nvSpPr>
        <p:spPr>
          <a:xfrm>
            <a:off x="8706029" y="198898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a:t>
            </a:r>
            <a:r>
              <a:rPr lang="nl-BE" sz="1050" b="1" dirty="0" err="1">
                <a:solidFill>
                  <a:schemeClr val="tx1"/>
                </a:solidFill>
                <a:effectLst>
                  <a:outerShdw blurRad="38100" dist="38100" dir="2700000" algn="tl">
                    <a:srgbClr val="000000">
                      <a:alpha val="43137"/>
                    </a:srgbClr>
                  </a:outerShdw>
                </a:effectLst>
              </a:rPr>
              <a:t>Middle</a:t>
            </a:r>
            <a:endParaRPr lang="nl-BE" sz="1050" b="1" dirty="0">
              <a:solidFill>
                <a:schemeClr val="tx1"/>
              </a:solidFill>
              <a:effectLst>
                <a:outerShdw blurRad="38100" dist="38100" dir="2700000" algn="tl">
                  <a:srgbClr val="000000">
                    <a:alpha val="43137"/>
                  </a:srgbClr>
                </a:outerShdw>
              </a:effectLst>
            </a:endParaRPr>
          </a:p>
        </p:txBody>
      </p:sp>
      <p:sp>
        <p:nvSpPr>
          <p:cNvPr id="6" name="Rechthoek 5"/>
          <p:cNvSpPr/>
          <p:nvPr/>
        </p:nvSpPr>
        <p:spPr>
          <a:xfrm>
            <a:off x="1685951" y="5229020"/>
            <a:ext cx="4590051" cy="810009"/>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63, 67 </a:t>
            </a:r>
            <a:r>
              <a:rPr lang="nl-BE" sz="1400" b="1" dirty="0" err="1">
                <a:solidFill>
                  <a:schemeClr val="accent1"/>
                </a:solidFill>
              </a:rPr>
              <a:t>and</a:t>
            </a:r>
            <a:r>
              <a:rPr lang="nl-BE" sz="1400" b="1" dirty="0">
                <a:solidFill>
                  <a:schemeClr val="accent1"/>
                </a:solidFill>
              </a:rPr>
              <a:t> 71:</a:t>
            </a:r>
            <a:r>
              <a:rPr lang="nl-BE" sz="1400" dirty="0">
                <a:solidFill>
                  <a:schemeClr val="accent1"/>
                </a:solidFill>
              </a:rPr>
              <a:t> </a:t>
            </a:r>
            <a:r>
              <a:rPr lang="nl-BE" sz="1400" dirty="0" err="1">
                <a:solidFill>
                  <a:schemeClr val="accent1"/>
                </a:solidFill>
              </a:rPr>
              <a:t>Specify</a:t>
            </a:r>
            <a:r>
              <a:rPr lang="nl-BE" sz="1400" dirty="0">
                <a:solidFill>
                  <a:schemeClr val="accent1"/>
                </a:solidFill>
              </a:rPr>
              <a:t> </a:t>
            </a:r>
            <a:r>
              <a:rPr lang="nl-BE" sz="1400" dirty="0" err="1">
                <a:solidFill>
                  <a:schemeClr val="accent1"/>
                </a:solidFill>
              </a:rPr>
              <a:t>how</a:t>
            </a:r>
            <a:r>
              <a:rPr lang="nl-BE" sz="1400" dirty="0">
                <a:solidFill>
                  <a:schemeClr val="accent1"/>
                </a:solidFill>
              </a:rPr>
              <a:t> </a:t>
            </a:r>
            <a:r>
              <a:rPr lang="nl-BE" sz="1400" dirty="0" err="1">
                <a:solidFill>
                  <a:schemeClr val="accent1"/>
                </a:solidFill>
              </a:rPr>
              <a:t>many</a:t>
            </a:r>
            <a:r>
              <a:rPr lang="nl-BE" sz="1400" dirty="0">
                <a:solidFill>
                  <a:schemeClr val="accent1"/>
                </a:solidFill>
              </a:rPr>
              <a:t> cap </a:t>
            </a:r>
            <a:r>
              <a:rPr lang="nl-BE" sz="1400" dirty="0" err="1">
                <a:solidFill>
                  <a:schemeClr val="accent1"/>
                </a:solidFill>
              </a:rPr>
              <a:t>groups</a:t>
            </a:r>
            <a:r>
              <a:rPr lang="nl-BE" sz="1400" dirty="0">
                <a:solidFill>
                  <a:schemeClr val="accent1"/>
                </a:solidFill>
              </a:rPr>
              <a:t> </a:t>
            </a:r>
            <a:r>
              <a:rPr lang="nl-BE" sz="1400" dirty="0" err="1">
                <a:solidFill>
                  <a:schemeClr val="accent1"/>
                </a:solidFill>
              </a:rPr>
              <a:t>can</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active</a:t>
            </a:r>
            <a:r>
              <a:rPr lang="nl-BE" sz="1400" dirty="0">
                <a:solidFill>
                  <a:schemeClr val="accent1"/>
                </a:solidFill>
              </a:rPr>
              <a:t>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same</a:t>
            </a:r>
            <a:r>
              <a:rPr lang="nl-BE" sz="1400" dirty="0">
                <a:solidFill>
                  <a:schemeClr val="accent1"/>
                </a:solidFill>
              </a:rPr>
              <a:t> time </a:t>
            </a:r>
            <a:r>
              <a:rPr lang="nl-BE" sz="1400" dirty="0" err="1">
                <a:solidFill>
                  <a:schemeClr val="accent1"/>
                </a:solidFill>
              </a:rPr>
              <a:t>for</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and</a:t>
            </a:r>
            <a:r>
              <a:rPr lang="nl-BE" sz="1400" dirty="0">
                <a:solidFill>
                  <a:schemeClr val="accent1"/>
                </a:solidFill>
              </a:rPr>
              <a:t> </a:t>
            </a:r>
            <a:r>
              <a:rPr lang="nl-BE" sz="1400" dirty="0" err="1">
                <a:solidFill>
                  <a:schemeClr val="accent1"/>
                </a:solidFill>
              </a:rPr>
              <a:t>the</a:t>
            </a:r>
            <a:r>
              <a:rPr lang="nl-BE" sz="1400" dirty="0">
                <a:solidFill>
                  <a:schemeClr val="accent1"/>
                </a:solidFill>
              </a:rPr>
              <a:t> minimum </a:t>
            </a:r>
            <a:r>
              <a:rPr lang="nl-BE" sz="1400" dirty="0" err="1">
                <a:solidFill>
                  <a:schemeClr val="accent1"/>
                </a:solidFill>
              </a:rPr>
              <a:t>and</a:t>
            </a:r>
            <a:r>
              <a:rPr lang="nl-BE" sz="1400" dirty="0">
                <a:solidFill>
                  <a:schemeClr val="accent1"/>
                </a:solidFill>
              </a:rPr>
              <a:t> maximum interval </a:t>
            </a:r>
            <a:r>
              <a:rPr lang="nl-BE" sz="1400" dirty="0" err="1">
                <a:solidFill>
                  <a:schemeClr val="accent1"/>
                </a:solidFill>
              </a:rPr>
              <a:t>for</a:t>
            </a:r>
            <a:r>
              <a:rPr lang="nl-BE" sz="1400" dirty="0">
                <a:solidFill>
                  <a:schemeClr val="accent1"/>
                </a:solidFill>
              </a:rPr>
              <a:t> </a:t>
            </a:r>
            <a:r>
              <a:rPr lang="nl-BE" sz="1400" dirty="0" err="1">
                <a:solidFill>
                  <a:schemeClr val="accent1"/>
                </a:solidFill>
              </a:rPr>
              <a:t>the</a:t>
            </a:r>
            <a:r>
              <a:rPr lang="nl-BE" sz="1400" dirty="0">
                <a:solidFill>
                  <a:schemeClr val="accent1"/>
                </a:solidFill>
              </a:rPr>
              <a:t> CAP.</a:t>
            </a:r>
          </a:p>
        </p:txBody>
      </p:sp>
      <p:pic>
        <p:nvPicPr>
          <p:cNvPr id="11" name="Afbeelding 10"/>
          <p:cNvPicPr>
            <a:picLocks noChangeAspect="1"/>
          </p:cNvPicPr>
          <p:nvPr/>
        </p:nvPicPr>
        <p:blipFill>
          <a:blip r:embed="rId3"/>
          <a:stretch>
            <a:fillRect/>
          </a:stretch>
        </p:blipFill>
        <p:spPr>
          <a:xfrm>
            <a:off x="425937" y="2618991"/>
            <a:ext cx="7096125" cy="1885950"/>
          </a:xfrm>
          <a:prstGeom prst="rect">
            <a:avLst/>
          </a:prstGeom>
        </p:spPr>
      </p:pic>
      <p:sp>
        <p:nvSpPr>
          <p:cNvPr id="10" name="Rechthoek 9"/>
          <p:cNvSpPr/>
          <p:nvPr/>
        </p:nvSpPr>
        <p:spPr>
          <a:xfrm>
            <a:off x="5825997" y="2438989"/>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2954290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a:srcRect t="26389"/>
          <a:stretch/>
        </p:blipFill>
        <p:spPr>
          <a:xfrm>
            <a:off x="3890352" y="1809750"/>
            <a:ext cx="8325716" cy="5048250"/>
          </a:xfrm>
          <a:prstGeom prst="rect">
            <a:avLst/>
          </a:prstGeom>
        </p:spPr>
      </p:pic>
      <p:sp>
        <p:nvSpPr>
          <p:cNvPr id="3" name="Titel 2"/>
          <p:cNvSpPr>
            <a:spLocks noGrp="1"/>
          </p:cNvSpPr>
          <p:nvPr>
            <p:ph type="title"/>
          </p:nvPr>
        </p:nvSpPr>
        <p:spPr/>
        <p:txBody>
          <a:bodyPr/>
          <a:lstStyle/>
          <a:p>
            <a:r>
              <a:rPr lang="nl-BE" dirty="0"/>
              <a:t>5. “script” </a:t>
            </a:r>
            <a:r>
              <a:rPr lang="nl-BE" dirty="0" err="1"/>
              <a:t>the</a:t>
            </a:r>
            <a:r>
              <a:rPr lang="nl-BE" dirty="0"/>
              <a:t> </a:t>
            </a:r>
            <a:r>
              <a:rPr lang="nl-BE" dirty="0" err="1"/>
              <a:t>gci</a:t>
            </a:r>
            <a:r>
              <a:rPr lang="nl-BE" dirty="0"/>
              <a:t> squadron operations.</a:t>
            </a:r>
          </a:p>
        </p:txBody>
      </p:sp>
      <p:cxnSp>
        <p:nvCxnSpPr>
          <p:cNvPr id="11" name="Rechte verbindingslijn met pijl 10"/>
          <p:cNvCxnSpPr>
            <a:cxnSpLocks/>
          </p:cNvCxnSpPr>
          <p:nvPr/>
        </p:nvCxnSpPr>
        <p:spPr>
          <a:xfrm flipV="1">
            <a:off x="5645995" y="3248998"/>
            <a:ext cx="5310059" cy="1530017"/>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a:cxnSpLocks/>
          </p:cNvCxnSpPr>
          <p:nvPr/>
        </p:nvCxnSpPr>
        <p:spPr>
          <a:xfrm flipV="1">
            <a:off x="5645995" y="2978996"/>
            <a:ext cx="270003" cy="1800019"/>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cxnSpLocks/>
          </p:cNvCxnSpPr>
          <p:nvPr/>
        </p:nvCxnSpPr>
        <p:spPr>
          <a:xfrm flipV="1">
            <a:off x="5645995" y="2888994"/>
            <a:ext cx="1980022" cy="1890021"/>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a:off x="515938" y="2708992"/>
            <a:ext cx="3240036" cy="1080012"/>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74 </a:t>
            </a:r>
            <a:r>
              <a:rPr lang="nl-BE" sz="1400" b="1" dirty="0" err="1">
                <a:solidFill>
                  <a:schemeClr val="accent1"/>
                </a:solidFill>
              </a:rPr>
              <a:t>till</a:t>
            </a:r>
            <a:r>
              <a:rPr lang="nl-BE" sz="1400" b="1" dirty="0">
                <a:solidFill>
                  <a:schemeClr val="accent1"/>
                </a:solidFill>
              </a:rPr>
              <a:t> 76:</a:t>
            </a:r>
            <a:r>
              <a:rPr lang="nl-BE" sz="1400" dirty="0">
                <a:solidFill>
                  <a:schemeClr val="accent1"/>
                </a:solidFill>
              </a:rPr>
              <a:t> Setup a GCI </a:t>
            </a:r>
            <a:r>
              <a:rPr lang="nl-BE" sz="1400" dirty="0" err="1">
                <a:solidFill>
                  <a:schemeClr val="accent1"/>
                </a:solidFill>
              </a:rPr>
              <a:t>operation</a:t>
            </a:r>
            <a:r>
              <a:rPr lang="nl-BE" sz="1400" dirty="0">
                <a:solidFill>
                  <a:schemeClr val="accent1"/>
                </a:solidFill>
              </a:rPr>
              <a:t> </a:t>
            </a:r>
            <a:r>
              <a:rPr lang="nl-BE" sz="1400" dirty="0" err="1">
                <a:solidFill>
                  <a:schemeClr val="accent1"/>
                </a:solidFill>
              </a:rPr>
              <a:t>for</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 Name. </a:t>
            </a:r>
            <a:r>
              <a:rPr lang="nl-BE" sz="1400" dirty="0" err="1">
                <a:solidFill>
                  <a:schemeClr val="accent1"/>
                </a:solidFill>
              </a:rPr>
              <a:t>During</a:t>
            </a:r>
            <a:r>
              <a:rPr lang="nl-BE" sz="1400" dirty="0">
                <a:solidFill>
                  <a:schemeClr val="accent1"/>
                </a:solidFill>
              </a:rPr>
              <a:t> </a:t>
            </a:r>
            <a:r>
              <a:rPr lang="nl-BE" sz="1400" dirty="0" err="1">
                <a:solidFill>
                  <a:schemeClr val="accent1"/>
                </a:solidFill>
              </a:rPr>
              <a:t>intercept</a:t>
            </a:r>
            <a:r>
              <a:rPr lang="nl-BE" sz="1400" dirty="0">
                <a:solidFill>
                  <a:schemeClr val="accent1"/>
                </a:solidFill>
              </a:rPr>
              <a:t>, set a min/max speed of 900/1200 km/h.</a:t>
            </a:r>
          </a:p>
        </p:txBody>
      </p:sp>
      <p:pic>
        <p:nvPicPr>
          <p:cNvPr id="4" name="Afbeelding 3"/>
          <p:cNvPicPr>
            <a:picLocks noChangeAspect="1"/>
          </p:cNvPicPr>
          <p:nvPr/>
        </p:nvPicPr>
        <p:blipFill>
          <a:blip r:embed="rId3"/>
          <a:stretch>
            <a:fillRect/>
          </a:stretch>
        </p:blipFill>
        <p:spPr>
          <a:xfrm>
            <a:off x="1595950" y="4509012"/>
            <a:ext cx="4048125" cy="771525"/>
          </a:xfrm>
          <a:prstGeom prst="rect">
            <a:avLst/>
          </a:prstGeom>
        </p:spPr>
      </p:pic>
      <p:sp>
        <p:nvSpPr>
          <p:cNvPr id="12" name="Rechthoek 11"/>
          <p:cNvSpPr/>
          <p:nvPr/>
        </p:nvSpPr>
        <p:spPr>
          <a:xfrm>
            <a:off x="4025977" y="4329010"/>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2449378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b="1" dirty="0" err="1"/>
              <a:t>moose</a:t>
            </a:r>
            <a:r>
              <a:rPr lang="nl-BE" dirty="0"/>
              <a:t> </a:t>
            </a:r>
            <a:r>
              <a:rPr lang="nl-BE" sz="4800" dirty="0" err="1"/>
              <a:t>for</a:t>
            </a:r>
            <a:r>
              <a:rPr lang="nl-BE" dirty="0"/>
              <a:t> </a:t>
            </a:r>
            <a:r>
              <a:rPr lang="nl-BE" dirty="0" err="1"/>
              <a:t>dcs</a:t>
            </a:r>
            <a:r>
              <a:rPr lang="nl-BE" dirty="0"/>
              <a:t> </a:t>
            </a:r>
            <a:r>
              <a:rPr lang="nl-BE" dirty="0" err="1"/>
              <a:t>world</a:t>
            </a:r>
            <a:br>
              <a:rPr lang="nl-BE" dirty="0"/>
            </a:br>
            <a:r>
              <a:rPr lang="nl-BE" dirty="0">
                <a:solidFill>
                  <a:schemeClr val="accent1"/>
                </a:solidFill>
              </a:rPr>
              <a:t>AI A2A GCICAP – Tutorial 6</a:t>
            </a:r>
            <a:endParaRPr lang="nl-BE" dirty="0"/>
          </a:p>
        </p:txBody>
      </p:sp>
      <p:sp>
        <p:nvSpPr>
          <p:cNvPr id="3" name="Ondertitel 2"/>
          <p:cNvSpPr>
            <a:spLocks noGrp="1"/>
          </p:cNvSpPr>
          <p:nvPr>
            <p:ph type="subTitle" idx="1"/>
          </p:nvPr>
        </p:nvSpPr>
        <p:spPr>
          <a:xfrm>
            <a:off x="1524000" y="5359781"/>
            <a:ext cx="9144000" cy="1309255"/>
          </a:xfrm>
        </p:spPr>
        <p:txBody>
          <a:bodyPr vert="horz" lIns="91440" tIns="45720" rIns="91440" bIns="45720" rtlCol="0" anchor="ctr">
            <a:normAutofit/>
          </a:bodyPr>
          <a:lstStyle/>
          <a:p>
            <a:pPr algn="r">
              <a:lnSpc>
                <a:spcPct val="85000"/>
              </a:lnSpc>
              <a:spcBef>
                <a:spcPct val="0"/>
              </a:spcBef>
            </a:pPr>
            <a:r>
              <a:rPr lang="nl-BE" sz="4000" cap="all" dirty="0">
                <a:effectLst>
                  <a:glow rad="228600">
                    <a:schemeClr val="bg1">
                      <a:alpha val="76000"/>
                    </a:schemeClr>
                  </a:glow>
                  <a:outerShdw blurRad="38100" dist="38100" dir="2700000" algn="tl">
                    <a:srgbClr val="000000">
                      <a:alpha val="43137"/>
                    </a:srgbClr>
                  </a:outerShdw>
                </a:effectLst>
                <a:latin typeface="+mj-lt"/>
                <a:ea typeface="+mj-ea"/>
                <a:cs typeface="+mj-cs"/>
              </a:rPr>
              <a:t> </a:t>
            </a:r>
          </a:p>
        </p:txBody>
      </p:sp>
    </p:spTree>
    <p:extLst>
      <p:ext uri="{BB962C8B-B14F-4D97-AF65-F5344CB8AC3E}">
        <p14:creationId xmlns:p14="http://schemas.microsoft.com/office/powerpoint/2010/main" val="26553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intercept</a:t>
            </a:r>
            <a:r>
              <a:rPr lang="nl-BE" dirty="0"/>
              <a:t> point</a:t>
            </a:r>
          </a:p>
        </p:txBody>
      </p:sp>
      <p:sp>
        <p:nvSpPr>
          <p:cNvPr id="3" name="Tijdelijke aanduiding voor tekst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179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3395970" y="1988984"/>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intercept</a:t>
            </a:r>
            <a:r>
              <a:rPr lang="nl-BE" dirty="0"/>
              <a:t> point </a:t>
            </a:r>
            <a:r>
              <a:rPr lang="nl-BE" dirty="0" err="1"/>
              <a:t>calculation</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3305970" y="189898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7176013" y="2447381"/>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7176012" y="3257391"/>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7536016"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7536015"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7716018"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7356015" y="2627383"/>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9144550">
            <a:off x="3636655" y="2409670"/>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9144550">
            <a:off x="4086661" y="2679674"/>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a:stCxn id="46" idx="0"/>
            <a:endCxn id="53" idx="6"/>
          </p:cNvCxnSpPr>
          <p:nvPr/>
        </p:nvCxnSpPr>
        <p:spPr>
          <a:xfrm flipH="1" flipV="1">
            <a:off x="5825997" y="5184020"/>
            <a:ext cx="1890869" cy="38362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4385981" y="5679025"/>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INTERCEPT POINT</a:t>
            </a:r>
          </a:p>
        </p:txBody>
      </p:sp>
      <p:grpSp>
        <p:nvGrpSpPr>
          <p:cNvPr id="85" name="Groep 84"/>
          <p:cNvGrpSpPr/>
          <p:nvPr/>
        </p:nvGrpSpPr>
        <p:grpSpPr>
          <a:xfrm>
            <a:off x="6276002" y="5949028"/>
            <a:ext cx="540006" cy="540006"/>
            <a:chOff x="6276002" y="5949028"/>
            <a:chExt cx="540006" cy="540006"/>
          </a:xfrm>
        </p:grpSpPr>
        <p:sp>
          <p:nvSpPr>
            <p:cNvPr id="96" name="Ovaal 95"/>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7" name="Ovaal 96"/>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8" name="Ovaal 97"/>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9" name="Rechte verbindingslijn 98"/>
            <p:cNvCxnSpPr>
              <a:cxnSpLocks/>
              <a:stCxn id="96" idx="1"/>
              <a:endCxn id="98"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Rechte verbindingslijn 99"/>
            <p:cNvCxnSpPr>
              <a:cxnSpLocks/>
              <a:stCxn id="96" idx="3"/>
              <a:endCxn id="98"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1" name="Groep 100"/>
          <p:cNvGrpSpPr/>
          <p:nvPr/>
        </p:nvGrpSpPr>
        <p:grpSpPr>
          <a:xfrm>
            <a:off x="6546005" y="1898983"/>
            <a:ext cx="540006" cy="540006"/>
            <a:chOff x="6546005" y="1898983"/>
            <a:chExt cx="540006" cy="540006"/>
          </a:xfrm>
        </p:grpSpPr>
        <p:sp>
          <p:nvSpPr>
            <p:cNvPr id="102" name="Ovaal 101"/>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Ovaal 102"/>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 name="Ovaal 103"/>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5" name="Rechte verbindingslijn 104"/>
            <p:cNvCxnSpPr>
              <a:cxnSpLocks/>
              <a:stCxn id="102" idx="1"/>
              <a:endCxn id="104"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Rechte verbindingslijn 105"/>
            <p:cNvCxnSpPr>
              <a:cxnSpLocks/>
              <a:stCxn id="102" idx="3"/>
              <a:endCxn id="104"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7" name="Rechte verbindingslijn met pijl 106">
            <a:extLst>
              <a:ext uri="{FF2B5EF4-FFF2-40B4-BE49-F238E27FC236}">
                <a16:creationId xmlns:a16="http://schemas.microsoft.com/office/drawing/2014/main" id="{C217D5A5-98CD-4AAF-A776-A3F9B0604FB2}"/>
              </a:ext>
            </a:extLst>
          </p:cNvPr>
          <p:cNvCxnSpPr>
            <a:cxnSpLocks/>
            <a:stCxn id="71" idx="0"/>
            <a:endCxn id="53" idx="1"/>
          </p:cNvCxnSpPr>
          <p:nvPr/>
        </p:nvCxnSpPr>
        <p:spPr>
          <a:xfrm>
            <a:off x="4481717" y="3188976"/>
            <a:ext cx="1113818" cy="1899583"/>
          </a:xfrm>
          <a:prstGeom prst="straightConnector1">
            <a:avLst/>
          </a:prstGeom>
          <a:ln w="38100">
            <a:solidFill>
              <a:schemeClr val="accent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Ovaal 52">
            <a:extLst>
              <a:ext uri="{FF2B5EF4-FFF2-40B4-BE49-F238E27FC236}">
                <a16:creationId xmlns:a16="http://schemas.microsoft.com/office/drawing/2014/main" id="{2C95BFE5-2230-46D7-88E9-233095D5B59C}"/>
              </a:ext>
            </a:extLst>
          </p:cNvPr>
          <p:cNvSpPr/>
          <p:nvPr/>
        </p:nvSpPr>
        <p:spPr>
          <a:xfrm>
            <a:off x="5555994" y="5049018"/>
            <a:ext cx="270003" cy="270003"/>
          </a:xfrm>
          <a:prstGeom prst="ellipse">
            <a:avLst/>
          </a:prstGeom>
          <a:solidFill>
            <a:schemeClr val="tx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Tree>
    <p:extLst>
      <p:ext uri="{BB962C8B-B14F-4D97-AF65-F5344CB8AC3E}">
        <p14:creationId xmlns:p14="http://schemas.microsoft.com/office/powerpoint/2010/main" val="180163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b="1" dirty="0" err="1"/>
              <a:t>moose</a:t>
            </a:r>
            <a:r>
              <a:rPr lang="nl-BE" dirty="0"/>
              <a:t> </a:t>
            </a:r>
            <a:r>
              <a:rPr lang="nl-BE" sz="4800" dirty="0" err="1"/>
              <a:t>for</a:t>
            </a:r>
            <a:r>
              <a:rPr lang="nl-BE" dirty="0"/>
              <a:t> </a:t>
            </a:r>
            <a:r>
              <a:rPr lang="nl-BE" dirty="0" err="1"/>
              <a:t>dcs</a:t>
            </a:r>
            <a:r>
              <a:rPr lang="nl-BE" dirty="0"/>
              <a:t> </a:t>
            </a:r>
            <a:r>
              <a:rPr lang="nl-BE" dirty="0" err="1"/>
              <a:t>world</a:t>
            </a:r>
            <a:br>
              <a:rPr lang="nl-BE" dirty="0"/>
            </a:br>
            <a:r>
              <a:rPr lang="nl-BE" dirty="0">
                <a:solidFill>
                  <a:schemeClr val="accent1"/>
                </a:solidFill>
              </a:rPr>
              <a:t>AI A2A GCICAP – Tutorial 7</a:t>
            </a:r>
            <a:endParaRPr lang="nl-BE" dirty="0"/>
          </a:p>
        </p:txBody>
      </p:sp>
      <p:sp>
        <p:nvSpPr>
          <p:cNvPr id="3" name="Ondertitel 2"/>
          <p:cNvSpPr>
            <a:spLocks noGrp="1"/>
          </p:cNvSpPr>
          <p:nvPr>
            <p:ph type="subTitle" idx="1"/>
          </p:nvPr>
        </p:nvSpPr>
        <p:spPr>
          <a:xfrm>
            <a:off x="1524000" y="5359781"/>
            <a:ext cx="9144000" cy="1309255"/>
          </a:xfrm>
        </p:spPr>
        <p:txBody>
          <a:bodyPr vert="horz" lIns="91440" tIns="45720" rIns="91440" bIns="45720" rtlCol="0" anchor="ctr">
            <a:normAutofit/>
          </a:bodyPr>
          <a:lstStyle/>
          <a:p>
            <a:pPr algn="r">
              <a:lnSpc>
                <a:spcPct val="85000"/>
              </a:lnSpc>
              <a:spcBef>
                <a:spcPct val="0"/>
              </a:spcBef>
            </a:pPr>
            <a:r>
              <a:rPr lang="nl-BE" sz="4000" cap="all" dirty="0">
                <a:effectLst>
                  <a:glow rad="228600">
                    <a:schemeClr val="bg1">
                      <a:alpha val="76000"/>
                    </a:schemeClr>
                  </a:glow>
                  <a:outerShdw blurRad="38100" dist="38100" dir="2700000" algn="tl">
                    <a:srgbClr val="000000">
                      <a:alpha val="43137"/>
                    </a:srgbClr>
                  </a:outerShdw>
                </a:effectLst>
                <a:latin typeface="+mj-lt"/>
                <a:ea typeface="+mj-ea"/>
                <a:cs typeface="+mj-cs"/>
              </a:rPr>
              <a:t> </a:t>
            </a:r>
          </a:p>
        </p:txBody>
      </p:sp>
    </p:spTree>
    <p:extLst>
      <p:ext uri="{BB962C8B-B14F-4D97-AF65-F5344CB8AC3E}">
        <p14:creationId xmlns:p14="http://schemas.microsoft.com/office/powerpoint/2010/main" val="164028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disengage</a:t>
            </a:r>
            <a:r>
              <a:rPr lang="nl-BE" dirty="0"/>
              <a:t> radius</a:t>
            </a:r>
          </a:p>
        </p:txBody>
      </p:sp>
      <p:sp>
        <p:nvSpPr>
          <p:cNvPr id="3" name="Tijdelijke aanduiding voor tekst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18001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73" name="Ovaal 72">
            <a:extLst>
              <a:ext uri="{FF2B5EF4-FFF2-40B4-BE49-F238E27FC236}">
                <a16:creationId xmlns:a16="http://schemas.microsoft.com/office/drawing/2014/main" id="{EEC0EC0E-9959-447E-BDAA-9F8DCE014EB4}"/>
              </a:ext>
            </a:extLst>
          </p:cNvPr>
          <p:cNvSpPr/>
          <p:nvPr/>
        </p:nvSpPr>
        <p:spPr>
          <a:xfrm>
            <a:off x="5375992" y="638969"/>
            <a:ext cx="4500052" cy="4500052"/>
          </a:xfrm>
          <a:prstGeom prst="ellipse">
            <a:avLst/>
          </a:prstGeom>
          <a:solidFill>
            <a:schemeClr val="accent2">
              <a:lumMod val="75000"/>
              <a:alpha val="40000"/>
            </a:scheme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86" name="Ovaal 85"/>
          <p:cNvSpPr/>
          <p:nvPr/>
        </p:nvSpPr>
        <p:spPr>
          <a:xfrm>
            <a:off x="3305969" y="3248998"/>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disengage</a:t>
            </a:r>
            <a:r>
              <a:rPr lang="nl-BE" dirty="0"/>
              <a:t> radius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64399" y="2888994"/>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7176013" y="2447381"/>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7176012" y="3257391"/>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7536016"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7536015"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7716018"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7356015" y="2627383"/>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15275857">
            <a:off x="3546654" y="3579683"/>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15275857">
            <a:off x="3996660" y="3849687"/>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p:cNvCxnSpPr>
          <p:nvPr/>
        </p:nvCxnSpPr>
        <p:spPr>
          <a:xfrm flipV="1">
            <a:off x="5825997" y="3068997"/>
            <a:ext cx="1620018" cy="900009"/>
          </a:xfrm>
          <a:prstGeom prst="straightConnector1">
            <a:avLst/>
          </a:prstGeom>
          <a:ln w="38100">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4385981" y="5679025"/>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INTERCEPT POINT</a:t>
            </a:r>
          </a:p>
        </p:txBody>
      </p:sp>
      <p:grpSp>
        <p:nvGrpSpPr>
          <p:cNvPr id="85" name="Groep 84"/>
          <p:cNvGrpSpPr/>
          <p:nvPr/>
        </p:nvGrpSpPr>
        <p:grpSpPr>
          <a:xfrm>
            <a:off x="6276002" y="5949028"/>
            <a:ext cx="540006" cy="540006"/>
            <a:chOff x="6276002" y="5949028"/>
            <a:chExt cx="540006" cy="540006"/>
          </a:xfrm>
        </p:grpSpPr>
        <p:sp>
          <p:nvSpPr>
            <p:cNvPr id="96" name="Ovaal 95"/>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7" name="Ovaal 96"/>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8" name="Ovaal 97"/>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9" name="Rechte verbindingslijn 98"/>
            <p:cNvCxnSpPr>
              <a:cxnSpLocks/>
              <a:stCxn id="96" idx="1"/>
              <a:endCxn id="98"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Rechte verbindingslijn 99"/>
            <p:cNvCxnSpPr>
              <a:cxnSpLocks/>
              <a:stCxn id="96" idx="3"/>
              <a:endCxn id="98"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1" name="Groep 100"/>
          <p:cNvGrpSpPr/>
          <p:nvPr/>
        </p:nvGrpSpPr>
        <p:grpSpPr>
          <a:xfrm>
            <a:off x="6546005" y="1898983"/>
            <a:ext cx="540006" cy="540006"/>
            <a:chOff x="6546005" y="1898983"/>
            <a:chExt cx="540006" cy="540006"/>
          </a:xfrm>
        </p:grpSpPr>
        <p:sp>
          <p:nvSpPr>
            <p:cNvPr id="102" name="Ovaal 101"/>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Ovaal 102"/>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 name="Ovaal 103"/>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5" name="Rechte verbindingslijn 104"/>
            <p:cNvCxnSpPr>
              <a:cxnSpLocks/>
              <a:stCxn id="102" idx="1"/>
              <a:endCxn id="104"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Rechte verbindingslijn 105"/>
            <p:cNvCxnSpPr>
              <a:cxnSpLocks/>
              <a:stCxn id="102" idx="3"/>
              <a:endCxn id="104"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ep 57">
            <a:extLst>
              <a:ext uri="{FF2B5EF4-FFF2-40B4-BE49-F238E27FC236}">
                <a16:creationId xmlns:a16="http://schemas.microsoft.com/office/drawing/2014/main" id="{075CFC2C-2D15-43D0-9947-28455EB586E7}"/>
              </a:ext>
            </a:extLst>
          </p:cNvPr>
          <p:cNvGrpSpPr/>
          <p:nvPr/>
        </p:nvGrpSpPr>
        <p:grpSpPr>
          <a:xfrm rot="16472516">
            <a:off x="5306524" y="3809537"/>
            <a:ext cx="540007" cy="540007"/>
            <a:chOff x="3665972" y="2888994"/>
            <a:chExt cx="540007" cy="540007"/>
          </a:xfrm>
        </p:grpSpPr>
        <p:sp>
          <p:nvSpPr>
            <p:cNvPr id="59" name="Ovaal 58">
              <a:extLst>
                <a:ext uri="{FF2B5EF4-FFF2-40B4-BE49-F238E27FC236}">
                  <a16:creationId xmlns:a16="http://schemas.microsoft.com/office/drawing/2014/main" id="{428C9C16-59F0-4E41-8EB5-B346C106BA28}"/>
                </a:ext>
              </a:extLst>
            </p:cNvPr>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0" name="Picture 4" descr="https://d30y9cdsu7xlg0.cloudfront.net/png/163336-200.png">
              <a:extLst>
                <a:ext uri="{FF2B5EF4-FFF2-40B4-BE49-F238E27FC236}">
                  <a16:creationId xmlns:a16="http://schemas.microsoft.com/office/drawing/2014/main" id="{0C1A88C1-92B4-4F64-AE64-DB2332D55A1D}"/>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8" name="Vermenigvuldigingsteken 27">
            <a:extLst>
              <a:ext uri="{FF2B5EF4-FFF2-40B4-BE49-F238E27FC236}">
                <a16:creationId xmlns:a16="http://schemas.microsoft.com/office/drawing/2014/main" id="{DD313DB2-BE26-4896-BAE9-BA8CF50FB6D3}"/>
              </a:ext>
            </a:extLst>
          </p:cNvPr>
          <p:cNvSpPr/>
          <p:nvPr/>
        </p:nvSpPr>
        <p:spPr>
          <a:xfrm>
            <a:off x="4475982" y="3789004"/>
            <a:ext cx="630007" cy="630749"/>
          </a:xfrm>
          <a:prstGeom prst="mathMultiply">
            <a:avLst>
              <a:gd name="adj1" fmla="val 10204"/>
            </a:avLst>
          </a:prstGeom>
          <a:solidFill>
            <a:schemeClr val="tx1"/>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Tree>
    <p:extLst>
      <p:ext uri="{BB962C8B-B14F-4D97-AF65-F5344CB8AC3E}">
        <p14:creationId xmlns:p14="http://schemas.microsoft.com/office/powerpoint/2010/main" val="512040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b="1" dirty="0" err="1"/>
              <a:t>moose</a:t>
            </a:r>
            <a:r>
              <a:rPr lang="nl-BE" dirty="0"/>
              <a:t> </a:t>
            </a:r>
            <a:r>
              <a:rPr lang="nl-BE" sz="4800" dirty="0" err="1"/>
              <a:t>for</a:t>
            </a:r>
            <a:r>
              <a:rPr lang="nl-BE" dirty="0"/>
              <a:t> </a:t>
            </a:r>
            <a:r>
              <a:rPr lang="nl-BE" dirty="0" err="1"/>
              <a:t>dcs</a:t>
            </a:r>
            <a:r>
              <a:rPr lang="nl-BE" dirty="0"/>
              <a:t> </a:t>
            </a:r>
            <a:r>
              <a:rPr lang="nl-BE" dirty="0" err="1"/>
              <a:t>world</a:t>
            </a:r>
            <a:br>
              <a:rPr lang="nl-BE" dirty="0"/>
            </a:br>
            <a:r>
              <a:rPr lang="nl-BE" dirty="0">
                <a:solidFill>
                  <a:schemeClr val="accent1"/>
                </a:solidFill>
              </a:rPr>
              <a:t>AI A2A GCICAP – Tutorial 8</a:t>
            </a:r>
            <a:endParaRPr lang="nl-BE" dirty="0"/>
          </a:p>
        </p:txBody>
      </p:sp>
      <p:sp>
        <p:nvSpPr>
          <p:cNvPr id="3" name="Ondertitel 2"/>
          <p:cNvSpPr>
            <a:spLocks noGrp="1"/>
          </p:cNvSpPr>
          <p:nvPr>
            <p:ph type="subTitle" idx="1"/>
          </p:nvPr>
        </p:nvSpPr>
        <p:spPr>
          <a:xfrm>
            <a:off x="1524000" y="5359781"/>
            <a:ext cx="9144000" cy="1309255"/>
          </a:xfrm>
        </p:spPr>
        <p:txBody>
          <a:bodyPr vert="horz" lIns="91440" tIns="45720" rIns="91440" bIns="45720" rtlCol="0" anchor="ctr">
            <a:normAutofit/>
          </a:bodyPr>
          <a:lstStyle/>
          <a:p>
            <a:pPr algn="r">
              <a:lnSpc>
                <a:spcPct val="85000"/>
              </a:lnSpc>
              <a:spcBef>
                <a:spcPct val="0"/>
              </a:spcBef>
            </a:pPr>
            <a:r>
              <a:rPr lang="nl-BE" sz="4000" cap="all" dirty="0">
                <a:effectLst>
                  <a:glow rad="228600">
                    <a:schemeClr val="bg1">
                      <a:alpha val="76000"/>
                    </a:schemeClr>
                  </a:glow>
                  <a:outerShdw blurRad="38100" dist="38100" dir="2700000" algn="tl">
                    <a:srgbClr val="000000">
                      <a:alpha val="43137"/>
                    </a:srgbClr>
                  </a:outerShdw>
                </a:effectLst>
                <a:latin typeface="+mj-lt"/>
                <a:ea typeface="+mj-ea"/>
                <a:cs typeface="+mj-cs"/>
              </a:rPr>
              <a:t> </a:t>
            </a:r>
          </a:p>
        </p:txBody>
      </p:sp>
    </p:spTree>
    <p:extLst>
      <p:ext uri="{BB962C8B-B14F-4D97-AF65-F5344CB8AC3E}">
        <p14:creationId xmlns:p14="http://schemas.microsoft.com/office/powerpoint/2010/main" val="224452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cap </a:t>
            </a:r>
            <a:r>
              <a:rPr lang="nl-BE" dirty="0" err="1"/>
              <a:t>and</a:t>
            </a:r>
            <a:r>
              <a:rPr lang="nl-BE" dirty="0"/>
              <a:t> </a:t>
            </a:r>
            <a:r>
              <a:rPr lang="nl-BE" dirty="0" err="1"/>
              <a:t>refuelling</a:t>
            </a:r>
            <a:endParaRPr lang="nl-BE" dirty="0"/>
          </a:p>
        </p:txBody>
      </p:sp>
      <p:sp>
        <p:nvSpPr>
          <p:cNvPr id="3" name="Tijdelijke aanduiding voor tekst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98249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defend</a:t>
            </a:r>
            <a:r>
              <a:rPr lang="nl-BE" dirty="0"/>
              <a:t> </a:t>
            </a:r>
            <a:r>
              <a:rPr lang="nl-BE" dirty="0" err="1"/>
              <a:t>own</a:t>
            </a:r>
            <a:r>
              <a:rPr lang="nl-BE" dirty="0"/>
              <a:t> border</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71" name="Rechthoek 70"/>
          <p:cNvSpPr/>
          <p:nvPr/>
        </p:nvSpPr>
        <p:spPr>
          <a:xfrm>
            <a:off x="5645995" y="3542058"/>
            <a:ext cx="1170013" cy="606950"/>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nl-BE" sz="1600" b="1" dirty="0">
                <a:solidFill>
                  <a:schemeClr val="tx1"/>
                </a:solidFill>
                <a:effectLst>
                  <a:outerShdw blurRad="38100" dist="38100" dir="2700000" algn="tl">
                    <a:srgbClr val="000000">
                      <a:alpha val="43137"/>
                    </a:srgbClr>
                  </a:outerShdw>
                </a:effectLst>
              </a:rPr>
              <a:t>BORDER</a:t>
            </a:r>
          </a:p>
        </p:txBody>
      </p:sp>
    </p:spTree>
    <p:extLst>
      <p:ext uri="{BB962C8B-B14F-4D97-AF65-F5344CB8AC3E}">
        <p14:creationId xmlns:p14="http://schemas.microsoft.com/office/powerpoint/2010/main" val="1426367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refuel</a:t>
            </a:r>
            <a:r>
              <a:rPr lang="nl-BE" dirty="0"/>
              <a:t> </a:t>
            </a:r>
            <a:r>
              <a:rPr lang="nl-BE" dirty="0" err="1"/>
              <a:t>defenders</a:t>
            </a:r>
            <a:r>
              <a:rPr lang="nl-BE" dirty="0"/>
              <a:t> in </a:t>
            </a:r>
            <a:r>
              <a:rPr lang="nl-BE" dirty="0" err="1"/>
              <a:t>mid</a:t>
            </a:r>
            <a:r>
              <a:rPr lang="nl-BE" dirty="0"/>
              <a:t> air at </a:t>
            </a:r>
            <a:r>
              <a:rPr lang="nl-BE" dirty="0" err="1"/>
              <a:t>specified</a:t>
            </a:r>
            <a:r>
              <a:rPr lang="nl-BE" dirty="0"/>
              <a:t> tankers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50" name="Groep 49"/>
          <p:cNvGrpSpPr/>
          <p:nvPr/>
        </p:nvGrpSpPr>
        <p:grpSpPr>
          <a:xfrm rot="16200000">
            <a:off x="10146045" y="2618991"/>
            <a:ext cx="540006" cy="540006"/>
            <a:chOff x="3665972" y="2888994"/>
            <a:chExt cx="540007" cy="540006"/>
          </a:xfrm>
        </p:grpSpPr>
        <p:sp>
          <p:nvSpPr>
            <p:cNvPr id="51" name="Ovaal 50"/>
            <p:cNvSpPr/>
            <p:nvPr/>
          </p:nvSpPr>
          <p:spPr>
            <a:xfrm>
              <a:off x="3665972"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bwMode="auto">
            <a:xfrm>
              <a:off x="3665972" y="2888994"/>
              <a:ext cx="540007" cy="540006"/>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5400000">
            <a:off x="9051628" y="3054591"/>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rot="6300000">
            <a:off x="8676709" y="5289701"/>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a:off x="7626017" y="324899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8" name="Groep 67"/>
          <p:cNvGrpSpPr/>
          <p:nvPr/>
        </p:nvGrpSpPr>
        <p:grpSpPr>
          <a:xfrm>
            <a:off x="6276002" y="5949028"/>
            <a:ext cx="540006" cy="540006"/>
            <a:chOff x="6276002" y="5949028"/>
            <a:chExt cx="540006" cy="540006"/>
          </a:xfrm>
        </p:grpSpPr>
        <p:sp>
          <p:nvSpPr>
            <p:cNvPr id="69" name="Ovaal 68"/>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Ovaal 69"/>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Ovaal 70"/>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2" name="Rechte verbindingslijn 71"/>
            <p:cNvCxnSpPr>
              <a:cxnSpLocks/>
              <a:stCxn id="69" idx="1"/>
              <a:endCxn id="71"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Rechte verbindingslijn 72"/>
            <p:cNvCxnSpPr>
              <a:cxnSpLocks/>
              <a:stCxn id="69" idx="3"/>
              <a:endCxn id="71"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Groep 73"/>
          <p:cNvGrpSpPr/>
          <p:nvPr/>
        </p:nvGrpSpPr>
        <p:grpSpPr>
          <a:xfrm>
            <a:off x="6546005" y="1898983"/>
            <a:ext cx="540006" cy="540006"/>
            <a:chOff x="6546005" y="1898983"/>
            <a:chExt cx="540006" cy="540006"/>
          </a:xfrm>
        </p:grpSpPr>
        <p:sp>
          <p:nvSpPr>
            <p:cNvPr id="75" name="Ovaal 74"/>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6" name="Ovaal 75"/>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Ovaal 76"/>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8" name="Rechte verbindingslijn 77"/>
            <p:cNvCxnSpPr>
              <a:cxnSpLocks/>
              <a:stCxn id="75" idx="1"/>
              <a:endCxn id="77"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Rechte verbindingslijn 78"/>
            <p:cNvCxnSpPr>
              <a:cxnSpLocks/>
              <a:stCxn id="75" idx="3"/>
              <a:endCxn id="77"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Groep 79">
            <a:extLst>
              <a:ext uri="{FF2B5EF4-FFF2-40B4-BE49-F238E27FC236}">
                <a16:creationId xmlns:a16="http://schemas.microsoft.com/office/drawing/2014/main" id="{941F4734-374F-4C99-825F-260919B12882}"/>
              </a:ext>
            </a:extLst>
          </p:cNvPr>
          <p:cNvGrpSpPr/>
          <p:nvPr/>
        </p:nvGrpSpPr>
        <p:grpSpPr>
          <a:xfrm rot="13443893">
            <a:off x="10236046" y="5409022"/>
            <a:ext cx="540006" cy="540006"/>
            <a:chOff x="3665972" y="2888994"/>
            <a:chExt cx="540007" cy="540006"/>
          </a:xfrm>
        </p:grpSpPr>
        <p:sp>
          <p:nvSpPr>
            <p:cNvPr id="81" name="Ovaal 80">
              <a:extLst>
                <a:ext uri="{FF2B5EF4-FFF2-40B4-BE49-F238E27FC236}">
                  <a16:creationId xmlns:a16="http://schemas.microsoft.com/office/drawing/2014/main" id="{7F293DF9-9F3E-4F53-99AC-3D40CD4AC561}"/>
                </a:ext>
              </a:extLst>
            </p:cNvPr>
            <p:cNvSpPr/>
            <p:nvPr/>
          </p:nvSpPr>
          <p:spPr>
            <a:xfrm>
              <a:off x="3665972"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2" name="Picture 4">
              <a:extLst>
                <a:ext uri="{FF2B5EF4-FFF2-40B4-BE49-F238E27FC236}">
                  <a16:creationId xmlns:a16="http://schemas.microsoft.com/office/drawing/2014/main" id="{C127CB04-A6FB-4564-81C1-55F873B4608E}"/>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bwMode="auto">
            <a:xfrm>
              <a:off x="3665972" y="2888994"/>
              <a:ext cx="540007" cy="540006"/>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83" name="Rechte verbindingslijn met pijl 82">
            <a:extLst>
              <a:ext uri="{FF2B5EF4-FFF2-40B4-BE49-F238E27FC236}">
                <a16:creationId xmlns:a16="http://schemas.microsoft.com/office/drawing/2014/main" id="{CADD5C48-958F-4190-B23E-5D4C33377171}"/>
              </a:ext>
            </a:extLst>
          </p:cNvPr>
          <p:cNvCxnSpPr>
            <a:cxnSpLocks/>
            <a:endCxn id="55" idx="4"/>
          </p:cNvCxnSpPr>
          <p:nvPr/>
        </p:nvCxnSpPr>
        <p:spPr>
          <a:xfrm>
            <a:off x="7716018" y="2708992"/>
            <a:ext cx="1335611" cy="61560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Rechte verbindingslijn met pijl 83">
            <a:extLst>
              <a:ext uri="{FF2B5EF4-FFF2-40B4-BE49-F238E27FC236}">
                <a16:creationId xmlns:a16="http://schemas.microsoft.com/office/drawing/2014/main" id="{115C7DFF-24C6-48FB-A222-0D35C5C49E9F}"/>
              </a:ext>
            </a:extLst>
          </p:cNvPr>
          <p:cNvCxnSpPr>
            <a:cxnSpLocks/>
            <a:endCxn id="52" idx="1"/>
          </p:cNvCxnSpPr>
          <p:nvPr/>
        </p:nvCxnSpPr>
        <p:spPr>
          <a:xfrm flipV="1">
            <a:off x="9606039" y="3158997"/>
            <a:ext cx="810009" cy="180002"/>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5" name="Rechte verbindingslijn met pijl 84">
            <a:extLst>
              <a:ext uri="{FF2B5EF4-FFF2-40B4-BE49-F238E27FC236}">
                <a16:creationId xmlns:a16="http://schemas.microsoft.com/office/drawing/2014/main" id="{BDAA4ABB-B205-4769-8FCC-E3069EC552EA}"/>
              </a:ext>
            </a:extLst>
          </p:cNvPr>
          <p:cNvCxnSpPr>
            <a:cxnSpLocks/>
            <a:endCxn id="62" idx="2"/>
          </p:cNvCxnSpPr>
          <p:nvPr/>
        </p:nvCxnSpPr>
        <p:spPr>
          <a:xfrm>
            <a:off x="7806019" y="5229021"/>
            <a:ext cx="879890" cy="260802"/>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Rechte verbindingslijn met pijl 85">
            <a:extLst>
              <a:ext uri="{FF2B5EF4-FFF2-40B4-BE49-F238E27FC236}">
                <a16:creationId xmlns:a16="http://schemas.microsoft.com/office/drawing/2014/main" id="{01394F46-BC07-435F-B35B-9DDF5571C4D7}"/>
              </a:ext>
            </a:extLst>
          </p:cNvPr>
          <p:cNvCxnSpPr>
            <a:cxnSpLocks/>
            <a:stCxn id="62" idx="0"/>
          </p:cNvCxnSpPr>
          <p:nvPr/>
        </p:nvCxnSpPr>
        <p:spPr>
          <a:xfrm>
            <a:off x="9207516" y="5629587"/>
            <a:ext cx="1028530" cy="0"/>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Rechthoek 86">
            <a:extLst>
              <a:ext uri="{FF2B5EF4-FFF2-40B4-BE49-F238E27FC236}">
                <a16:creationId xmlns:a16="http://schemas.microsoft.com/office/drawing/2014/main" id="{7D9164E1-A7CC-42EF-B076-9E094CF93276}"/>
              </a:ext>
            </a:extLst>
          </p:cNvPr>
          <p:cNvSpPr/>
          <p:nvPr/>
        </p:nvSpPr>
        <p:spPr>
          <a:xfrm>
            <a:off x="10506049" y="3158997"/>
            <a:ext cx="117001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Default Tanker</a:t>
            </a:r>
          </a:p>
        </p:txBody>
      </p:sp>
      <p:sp>
        <p:nvSpPr>
          <p:cNvPr id="88" name="Rechthoek 87">
            <a:extLst>
              <a:ext uri="{FF2B5EF4-FFF2-40B4-BE49-F238E27FC236}">
                <a16:creationId xmlns:a16="http://schemas.microsoft.com/office/drawing/2014/main" id="{D4732308-97C7-457C-BB67-15641E22A4B1}"/>
              </a:ext>
            </a:extLst>
          </p:cNvPr>
          <p:cNvSpPr/>
          <p:nvPr/>
        </p:nvSpPr>
        <p:spPr>
          <a:xfrm>
            <a:off x="10686051" y="5949028"/>
            <a:ext cx="117001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Squadron</a:t>
            </a:r>
          </a:p>
          <a:p>
            <a:pPr algn="ctr"/>
            <a:r>
              <a:rPr lang="nl-BE" sz="1600" b="1" dirty="0">
                <a:solidFill>
                  <a:schemeClr val="tx1"/>
                </a:solidFill>
                <a:effectLst>
                  <a:outerShdw blurRad="38100" dist="38100" dir="2700000" algn="tl">
                    <a:srgbClr val="000000">
                      <a:alpha val="43137"/>
                    </a:srgbClr>
                  </a:outerShdw>
                </a:effectLst>
              </a:rPr>
              <a:t>Tanker</a:t>
            </a:r>
          </a:p>
        </p:txBody>
      </p:sp>
      <p:sp>
        <p:nvSpPr>
          <p:cNvPr id="89" name="Rechthoek 88">
            <a:extLst>
              <a:ext uri="{FF2B5EF4-FFF2-40B4-BE49-F238E27FC236}">
                <a16:creationId xmlns:a16="http://schemas.microsoft.com/office/drawing/2014/main" id="{85A5670F-FA04-4E94-8F48-4DF7124F268C}"/>
              </a:ext>
            </a:extLst>
          </p:cNvPr>
          <p:cNvSpPr/>
          <p:nvPr/>
        </p:nvSpPr>
        <p:spPr>
          <a:xfrm>
            <a:off x="6276002" y="4869016"/>
            <a:ext cx="1620018"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Squadron </a:t>
            </a:r>
            <a:r>
              <a:rPr lang="nl-BE" sz="1600" b="1" dirty="0" err="1">
                <a:solidFill>
                  <a:schemeClr val="tx1"/>
                </a:solidFill>
                <a:effectLst>
                  <a:outerShdw blurRad="38100" dist="38100" dir="2700000" algn="tl">
                    <a:srgbClr val="000000">
                      <a:alpha val="43137"/>
                    </a:srgbClr>
                  </a:outerShdw>
                </a:effectLst>
              </a:rPr>
              <a:t>Fuel</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Threshold</a:t>
            </a:r>
            <a:endParaRPr lang="nl-BE" sz="1600" b="1" dirty="0">
              <a:solidFill>
                <a:schemeClr val="tx1"/>
              </a:solidFill>
              <a:effectLst>
                <a:outerShdw blurRad="38100" dist="38100" dir="2700000" algn="tl">
                  <a:srgbClr val="000000">
                    <a:alpha val="43137"/>
                  </a:srgbClr>
                </a:outerShdw>
              </a:effectLst>
            </a:endParaRPr>
          </a:p>
        </p:txBody>
      </p:sp>
      <p:sp>
        <p:nvSpPr>
          <p:cNvPr id="90" name="Rechthoek 89">
            <a:extLst>
              <a:ext uri="{FF2B5EF4-FFF2-40B4-BE49-F238E27FC236}">
                <a16:creationId xmlns:a16="http://schemas.microsoft.com/office/drawing/2014/main" id="{0FCDFC68-5763-4ED4-976C-17E6B694AD72}"/>
              </a:ext>
            </a:extLst>
          </p:cNvPr>
          <p:cNvSpPr/>
          <p:nvPr/>
        </p:nvSpPr>
        <p:spPr>
          <a:xfrm>
            <a:off x="6177832" y="2525157"/>
            <a:ext cx="1620018"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Default </a:t>
            </a:r>
            <a:r>
              <a:rPr lang="nl-BE" sz="1600" b="1" dirty="0" err="1">
                <a:solidFill>
                  <a:schemeClr val="tx1"/>
                </a:solidFill>
                <a:effectLst>
                  <a:outerShdw blurRad="38100" dist="38100" dir="2700000" algn="tl">
                    <a:srgbClr val="000000">
                      <a:alpha val="43137"/>
                    </a:srgbClr>
                  </a:outerShdw>
                </a:effectLst>
              </a:rPr>
              <a:t>Fuel</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Threshold</a:t>
            </a:r>
            <a:endParaRPr lang="nl-BE" sz="1600" b="1" dirty="0">
              <a:solidFill>
                <a:schemeClr val="tx1"/>
              </a:solidFill>
              <a:effectLst>
                <a:outerShdw blurRad="38100" dist="38100" dir="2700000" algn="tl">
                  <a:srgbClr val="000000">
                    <a:alpha val="43137"/>
                  </a:srgbClr>
                </a:outerShdw>
              </a:effectLst>
            </a:endParaRPr>
          </a:p>
        </p:txBody>
      </p:sp>
      <p:sp>
        <p:nvSpPr>
          <p:cNvPr id="91" name="Rechthoek 90">
            <a:extLst>
              <a:ext uri="{FF2B5EF4-FFF2-40B4-BE49-F238E27FC236}">
                <a16:creationId xmlns:a16="http://schemas.microsoft.com/office/drawing/2014/main" id="{B6396C96-5B10-427F-925B-0CCC939A9D3E}"/>
              </a:ext>
            </a:extLst>
          </p:cNvPr>
          <p:cNvSpPr/>
          <p:nvPr/>
        </p:nvSpPr>
        <p:spPr>
          <a:xfrm>
            <a:off x="7986021" y="3699004"/>
            <a:ext cx="450006" cy="270002"/>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SQ1</a:t>
            </a:r>
          </a:p>
        </p:txBody>
      </p:sp>
      <p:sp>
        <p:nvSpPr>
          <p:cNvPr id="92" name="Rechthoek 91">
            <a:extLst>
              <a:ext uri="{FF2B5EF4-FFF2-40B4-BE49-F238E27FC236}">
                <a16:creationId xmlns:a16="http://schemas.microsoft.com/office/drawing/2014/main" id="{8F99E0D8-6DB7-40D0-9C5A-5591E19DA0D1}"/>
              </a:ext>
            </a:extLst>
          </p:cNvPr>
          <p:cNvSpPr/>
          <p:nvPr/>
        </p:nvSpPr>
        <p:spPr>
          <a:xfrm>
            <a:off x="9426037" y="3429000"/>
            <a:ext cx="450006" cy="270002"/>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SQ1</a:t>
            </a:r>
          </a:p>
        </p:txBody>
      </p:sp>
      <p:sp>
        <p:nvSpPr>
          <p:cNvPr id="93" name="Rechthoek 92">
            <a:extLst>
              <a:ext uri="{FF2B5EF4-FFF2-40B4-BE49-F238E27FC236}">
                <a16:creationId xmlns:a16="http://schemas.microsoft.com/office/drawing/2014/main" id="{1EEB9C72-E18A-49B3-9C4B-3619A5B2926E}"/>
              </a:ext>
            </a:extLst>
          </p:cNvPr>
          <p:cNvSpPr/>
          <p:nvPr/>
        </p:nvSpPr>
        <p:spPr>
          <a:xfrm>
            <a:off x="8076022" y="6309032"/>
            <a:ext cx="450006" cy="270002"/>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SQ2</a:t>
            </a:r>
          </a:p>
        </p:txBody>
      </p:sp>
      <p:sp>
        <p:nvSpPr>
          <p:cNvPr id="94" name="Rechthoek 93">
            <a:extLst>
              <a:ext uri="{FF2B5EF4-FFF2-40B4-BE49-F238E27FC236}">
                <a16:creationId xmlns:a16="http://schemas.microsoft.com/office/drawing/2014/main" id="{3F294C9E-8CB7-49DF-9B74-D990A4D6CEE5}"/>
              </a:ext>
            </a:extLst>
          </p:cNvPr>
          <p:cNvSpPr/>
          <p:nvPr/>
        </p:nvSpPr>
        <p:spPr>
          <a:xfrm>
            <a:off x="8976032" y="5769026"/>
            <a:ext cx="450006" cy="270002"/>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SQ2</a:t>
            </a:r>
          </a:p>
        </p:txBody>
      </p:sp>
      <p:sp>
        <p:nvSpPr>
          <p:cNvPr id="95" name="Rechthoek 94">
            <a:extLst>
              <a:ext uri="{FF2B5EF4-FFF2-40B4-BE49-F238E27FC236}">
                <a16:creationId xmlns:a16="http://schemas.microsoft.com/office/drawing/2014/main" id="{6ABCDA9F-541C-4C39-9D3D-2290D85A1B43}"/>
              </a:ext>
            </a:extLst>
          </p:cNvPr>
          <p:cNvSpPr/>
          <p:nvPr/>
        </p:nvSpPr>
        <p:spPr>
          <a:xfrm>
            <a:off x="10686051" y="5319021"/>
            <a:ext cx="720008"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SQ2</a:t>
            </a:r>
            <a:br>
              <a:rPr lang="nl-BE" sz="1050" b="1" dirty="0">
                <a:solidFill>
                  <a:schemeClr val="tx1"/>
                </a:solidFill>
                <a:effectLst>
                  <a:outerShdw blurRad="38100" dist="38100" dir="2700000" algn="tl">
                    <a:srgbClr val="000000">
                      <a:alpha val="43137"/>
                    </a:srgbClr>
                  </a:outerShdw>
                </a:effectLst>
              </a:rPr>
            </a:br>
            <a:r>
              <a:rPr lang="nl-BE" sz="1050" b="1" dirty="0">
                <a:solidFill>
                  <a:schemeClr val="tx1"/>
                </a:solidFill>
                <a:effectLst>
                  <a:outerShdw blurRad="38100" dist="38100" dir="2700000" algn="tl">
                    <a:srgbClr val="000000">
                      <a:alpha val="43137"/>
                    </a:srgbClr>
                  </a:outerShdw>
                </a:effectLst>
              </a:rPr>
              <a:t>Tanker</a:t>
            </a:r>
          </a:p>
        </p:txBody>
      </p:sp>
      <p:sp>
        <p:nvSpPr>
          <p:cNvPr id="96" name="Rechthoek 95">
            <a:extLst>
              <a:ext uri="{FF2B5EF4-FFF2-40B4-BE49-F238E27FC236}">
                <a16:creationId xmlns:a16="http://schemas.microsoft.com/office/drawing/2014/main" id="{7F9DA9D1-4C53-4AF1-BE9C-0EE6AE9D1DA4}"/>
              </a:ext>
            </a:extLst>
          </p:cNvPr>
          <p:cNvSpPr/>
          <p:nvPr/>
        </p:nvSpPr>
        <p:spPr>
          <a:xfrm>
            <a:off x="10506049" y="2348988"/>
            <a:ext cx="720008"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Default Tanker</a:t>
            </a:r>
          </a:p>
        </p:txBody>
      </p:sp>
    </p:spTree>
    <p:extLst>
      <p:ext uri="{BB962C8B-B14F-4D97-AF65-F5344CB8AC3E}">
        <p14:creationId xmlns:p14="http://schemas.microsoft.com/office/powerpoint/2010/main" val="2291156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b="1" dirty="0" err="1"/>
              <a:t>moose</a:t>
            </a:r>
            <a:r>
              <a:rPr lang="nl-BE" dirty="0"/>
              <a:t> </a:t>
            </a:r>
            <a:r>
              <a:rPr lang="nl-BE" sz="4800" dirty="0" err="1"/>
              <a:t>for</a:t>
            </a:r>
            <a:r>
              <a:rPr lang="nl-BE" dirty="0"/>
              <a:t> </a:t>
            </a:r>
            <a:r>
              <a:rPr lang="nl-BE" dirty="0" err="1"/>
              <a:t>dcs</a:t>
            </a:r>
            <a:r>
              <a:rPr lang="nl-BE" dirty="0"/>
              <a:t> </a:t>
            </a:r>
            <a:r>
              <a:rPr lang="nl-BE" dirty="0" err="1"/>
              <a:t>world</a:t>
            </a:r>
            <a:br>
              <a:rPr lang="nl-BE" dirty="0"/>
            </a:br>
            <a:r>
              <a:rPr lang="nl-BE" dirty="0">
                <a:solidFill>
                  <a:schemeClr val="accent1"/>
                </a:solidFill>
              </a:rPr>
              <a:t>AI A2A GCICAP – Tutorial 9</a:t>
            </a:r>
            <a:endParaRPr lang="nl-BE" dirty="0"/>
          </a:p>
        </p:txBody>
      </p:sp>
      <p:sp>
        <p:nvSpPr>
          <p:cNvPr id="3" name="Ondertitel 2"/>
          <p:cNvSpPr>
            <a:spLocks noGrp="1"/>
          </p:cNvSpPr>
          <p:nvPr>
            <p:ph type="subTitle" idx="1"/>
          </p:nvPr>
        </p:nvSpPr>
        <p:spPr>
          <a:xfrm>
            <a:off x="1524000" y="5359781"/>
            <a:ext cx="9144000" cy="1309255"/>
          </a:xfrm>
        </p:spPr>
        <p:txBody>
          <a:bodyPr vert="horz" lIns="91440" tIns="45720" rIns="91440" bIns="45720" rtlCol="0" anchor="ctr">
            <a:normAutofit/>
          </a:bodyPr>
          <a:lstStyle/>
          <a:p>
            <a:pPr algn="r">
              <a:lnSpc>
                <a:spcPct val="85000"/>
              </a:lnSpc>
              <a:spcBef>
                <a:spcPct val="0"/>
              </a:spcBef>
            </a:pPr>
            <a:r>
              <a:rPr lang="nl-BE" sz="4000" cap="all" dirty="0">
                <a:effectLst>
                  <a:glow rad="228600">
                    <a:schemeClr val="bg1">
                      <a:alpha val="76000"/>
                    </a:schemeClr>
                  </a:glow>
                  <a:outerShdw blurRad="38100" dist="38100" dir="2700000" algn="tl">
                    <a:srgbClr val="000000">
                      <a:alpha val="43137"/>
                    </a:srgbClr>
                  </a:outerShdw>
                </a:effectLst>
                <a:latin typeface="+mj-lt"/>
                <a:ea typeface="+mj-ea"/>
                <a:cs typeface="+mj-cs"/>
              </a:rPr>
              <a:t> </a:t>
            </a:r>
          </a:p>
        </p:txBody>
      </p:sp>
    </p:spTree>
    <p:extLst>
      <p:ext uri="{BB962C8B-B14F-4D97-AF65-F5344CB8AC3E}">
        <p14:creationId xmlns:p14="http://schemas.microsoft.com/office/powerpoint/2010/main" val="7131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CAP </a:t>
            </a:r>
            <a:r>
              <a:rPr lang="nl-BE" dirty="0" err="1"/>
              <a:t>and</a:t>
            </a:r>
            <a:r>
              <a:rPr lang="nl-BE" dirty="0"/>
              <a:t> </a:t>
            </a:r>
            <a:r>
              <a:rPr lang="nl-BE" dirty="0" err="1"/>
              <a:t>Early</a:t>
            </a:r>
            <a:r>
              <a:rPr lang="nl-BE" dirty="0"/>
              <a:t> </a:t>
            </a:r>
            <a:r>
              <a:rPr lang="nl-BE" dirty="0" err="1"/>
              <a:t>warning</a:t>
            </a:r>
            <a:endParaRPr lang="nl-BE" dirty="0"/>
          </a:p>
        </p:txBody>
      </p:sp>
      <p:sp>
        <p:nvSpPr>
          <p:cNvPr id="3" name="Tijdelijke aanduiding voor tekst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91721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vaal 86"/>
          <p:cNvSpPr/>
          <p:nvPr/>
        </p:nvSpPr>
        <p:spPr>
          <a:xfrm>
            <a:off x="2675962" y="0"/>
            <a:ext cx="5901528" cy="5901534"/>
          </a:xfrm>
          <a:prstGeom prst="ellipse">
            <a:avLst/>
          </a:prstGeom>
          <a:solidFill>
            <a:schemeClr val="accent2">
              <a:lumMod val="20000"/>
              <a:lumOff val="80000"/>
              <a:alpha val="40000"/>
            </a:schemeClr>
          </a:solidFill>
          <a:ln w="190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86" name="Ovaal 85"/>
          <p:cNvSpPr/>
          <p:nvPr/>
        </p:nvSpPr>
        <p:spPr>
          <a:xfrm>
            <a:off x="4835986" y="2168981"/>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515938" y="3699003"/>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(re-)</a:t>
            </a:r>
            <a:r>
              <a:rPr lang="nl-BE" dirty="0" err="1"/>
              <a:t>engage</a:t>
            </a:r>
            <a:r>
              <a:rPr lang="nl-BE" dirty="0"/>
              <a:t> </a:t>
            </a:r>
            <a:r>
              <a:rPr lang="nl-BE" dirty="0" err="1"/>
              <a:t>airborne</a:t>
            </a:r>
            <a:r>
              <a:rPr lang="nl-BE" dirty="0"/>
              <a:t> </a:t>
            </a:r>
            <a:r>
              <a:rPr lang="nl-BE" dirty="0" err="1"/>
              <a:t>friendlies</a:t>
            </a:r>
            <a:r>
              <a:rPr lang="nl-BE" dirty="0"/>
              <a:t> </a:t>
            </a:r>
            <a:r>
              <a:rPr lang="nl-BE" dirty="0" err="1"/>
              <a:t>within</a:t>
            </a:r>
            <a:r>
              <a:rPr lang="nl-BE" dirty="0"/>
              <a:t> </a:t>
            </a:r>
            <a:r>
              <a:rPr lang="nl-BE" dirty="0" err="1"/>
              <a:t>the</a:t>
            </a:r>
            <a:r>
              <a:rPr lang="nl-BE" dirty="0"/>
              <a:t> </a:t>
            </a:r>
            <a:r>
              <a:rPr lang="nl-BE" dirty="0" err="1"/>
              <a:t>engage</a:t>
            </a:r>
            <a:r>
              <a:rPr lang="nl-BE" dirty="0"/>
              <a:t> range</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915166" y="2368134"/>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6169146">
            <a:off x="5603986" y="482700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5076671"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5526677"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843497" y="4116563"/>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1113500" y="3846560"/>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995897" y="4268963"/>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1148297" y="4421363"/>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Rechte verbindingslijn met pijl 25"/>
          <p:cNvCxnSpPr>
            <a:cxnSpLocks/>
            <a:stCxn id="56" idx="0"/>
            <a:endCxn id="86" idx="6"/>
          </p:cNvCxnSpPr>
          <p:nvPr/>
        </p:nvCxnSpPr>
        <p:spPr>
          <a:xfrm flipH="1">
            <a:off x="6366003" y="2658016"/>
            <a:ext cx="1549896" cy="275974"/>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a:cxnSpLocks/>
            <a:stCxn id="65" idx="1"/>
            <a:endCxn id="86" idx="6"/>
          </p:cNvCxnSpPr>
          <p:nvPr/>
        </p:nvCxnSpPr>
        <p:spPr>
          <a:xfrm flipV="1">
            <a:off x="5933896" y="2933990"/>
            <a:ext cx="432107" cy="18997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8" name="Groep 87"/>
          <p:cNvGrpSpPr/>
          <p:nvPr/>
        </p:nvGrpSpPr>
        <p:grpSpPr>
          <a:xfrm rot="16472516">
            <a:off x="8996565"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906564"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96" name="Rechthoek 95"/>
          <p:cNvSpPr/>
          <p:nvPr/>
        </p:nvSpPr>
        <p:spPr>
          <a:xfrm>
            <a:off x="2315958" y="3338999"/>
            <a:ext cx="2970033" cy="117001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An “</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Radius” </a:t>
            </a:r>
            <a:r>
              <a:rPr lang="nl-BE" sz="1600" b="1" dirty="0" err="1">
                <a:solidFill>
                  <a:schemeClr val="tx1"/>
                </a:solidFill>
                <a:effectLst>
                  <a:outerShdw blurRad="38100" dist="38100" dir="2700000" algn="tl">
                    <a:srgbClr val="000000">
                      <a:alpha val="43137"/>
                    </a:srgbClr>
                  </a:outerShdw>
                </a:effectLst>
              </a:rPr>
              <a:t>around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each</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detected</a:t>
            </a:r>
            <a:r>
              <a:rPr lang="nl-BE" sz="1600" b="1" dirty="0">
                <a:solidFill>
                  <a:schemeClr val="tx1"/>
                </a:solidFill>
                <a:effectLst>
                  <a:outerShdw blurRad="38100" dist="38100" dir="2700000" algn="tl">
                    <a:srgbClr val="000000">
                      <a:alpha val="43137"/>
                    </a:srgbClr>
                  </a:outerShdw>
                </a:effectLst>
              </a:rPr>
              <a:t> target </a:t>
            </a:r>
            <a:r>
              <a:rPr lang="nl-BE" sz="1600" b="1" dirty="0" err="1">
                <a:solidFill>
                  <a:schemeClr val="tx1"/>
                </a:solidFill>
                <a:effectLst>
                  <a:outerShdw blurRad="38100" dist="38100" dir="2700000" algn="tl">
                    <a:srgbClr val="000000">
                      <a:alpha val="43137"/>
                    </a:srgbClr>
                  </a:outerShdw>
                </a:effectLst>
              </a:rPr>
              <a:t>will</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any</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airborne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friendlies</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capable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for</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combat</a:t>
            </a:r>
            <a:r>
              <a:rPr lang="nl-BE" sz="1600" b="1" dirty="0">
                <a:solidFill>
                  <a:schemeClr val="tx1"/>
                </a:solidFill>
                <a:effectLst>
                  <a:outerShdw blurRad="38100" dist="38100" dir="2700000" algn="tl">
                    <a:srgbClr val="000000">
                      <a:alpha val="43137"/>
                    </a:srgbClr>
                  </a:outerShdw>
                </a:effectLst>
              </a:rPr>
              <a:t>!</a:t>
            </a:r>
          </a:p>
        </p:txBody>
      </p:sp>
      <p:sp>
        <p:nvSpPr>
          <p:cNvPr id="97" name="Rechthoek 96"/>
          <p:cNvSpPr/>
          <p:nvPr/>
        </p:nvSpPr>
        <p:spPr>
          <a:xfrm>
            <a:off x="4925987" y="5319021"/>
            <a:ext cx="1710019" cy="900010"/>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Re-</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Returning</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Incercept</a:t>
            </a:r>
            <a:r>
              <a:rPr lang="nl-BE" sz="1600" b="1" dirty="0">
                <a:solidFill>
                  <a:schemeClr val="tx1"/>
                </a:solidFill>
                <a:effectLst>
                  <a:outerShdw blurRad="38100" dist="38100" dir="2700000" algn="tl">
                    <a:srgbClr val="000000">
                      <a:alpha val="43137"/>
                    </a:srgbClr>
                  </a:outerShdw>
                </a:effectLst>
              </a:rPr>
              <a:t> Flight</a:t>
            </a:r>
          </a:p>
        </p:txBody>
      </p:sp>
      <p:sp>
        <p:nvSpPr>
          <p:cNvPr id="98" name="Rechthoek 97"/>
          <p:cNvSpPr/>
          <p:nvPr/>
        </p:nvSpPr>
        <p:spPr>
          <a:xfrm>
            <a:off x="7356014" y="2888993"/>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CAP Flight</a:t>
            </a:r>
          </a:p>
        </p:txBody>
      </p:sp>
      <p:sp>
        <p:nvSpPr>
          <p:cNvPr id="99" name="Rechthoek 98"/>
          <p:cNvSpPr/>
          <p:nvPr/>
        </p:nvSpPr>
        <p:spPr>
          <a:xfrm>
            <a:off x="7626017" y="5049018"/>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Don’t</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Engage</a:t>
            </a:r>
            <a:endParaRPr lang="nl-BE" sz="16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1987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3485971" y="2168981"/>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515938" y="3699003"/>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CAP </a:t>
            </a:r>
            <a:r>
              <a:rPr lang="nl-BE" dirty="0" err="1"/>
              <a:t>also</a:t>
            </a:r>
            <a:r>
              <a:rPr lang="nl-BE" dirty="0"/>
              <a:t> </a:t>
            </a:r>
            <a:r>
              <a:rPr lang="nl-BE" dirty="0" err="1"/>
              <a:t>detect</a:t>
            </a:r>
            <a:r>
              <a:rPr lang="nl-BE" dirty="0"/>
              <a:t> targets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grpSp>
        <p:nvGrpSpPr>
          <p:cNvPr id="42" name="Groep 41"/>
          <p:cNvGrpSpPr/>
          <p:nvPr/>
        </p:nvGrpSpPr>
        <p:grpSpPr>
          <a:xfrm rot="15946666">
            <a:off x="7195159" y="2368135"/>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3726656"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176662"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843497" y="4116563"/>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1113500" y="3846560"/>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995897" y="4268963"/>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1148297" y="4421363"/>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Rechthoek 97"/>
          <p:cNvSpPr/>
          <p:nvPr/>
        </p:nvSpPr>
        <p:spPr>
          <a:xfrm>
            <a:off x="6894619" y="2888993"/>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Detection</a:t>
            </a:r>
            <a:endParaRPr lang="nl-BE" sz="1600" b="1" dirty="0">
              <a:solidFill>
                <a:schemeClr val="tx1"/>
              </a:solidFill>
              <a:effectLst>
                <a:outerShdw blurRad="38100" dist="38100" dir="2700000" algn="tl">
                  <a:srgbClr val="000000">
                    <a:alpha val="43137"/>
                  </a:srgbClr>
                </a:outerShdw>
              </a:effectLst>
            </a:endParaRPr>
          </a:p>
        </p:txBody>
      </p:sp>
      <p:sp>
        <p:nvSpPr>
          <p:cNvPr id="87" name="Boog 86"/>
          <p:cNvSpPr/>
          <p:nvPr/>
        </p:nvSpPr>
        <p:spPr>
          <a:xfrm rot="11700000">
            <a:off x="3134384" y="-1602645"/>
            <a:ext cx="8487882" cy="8487890"/>
          </a:xfrm>
          <a:prstGeom prst="arc">
            <a:avLst>
              <a:gd name="adj1" fmla="val 18617104"/>
              <a:gd name="adj2" fmla="val 0"/>
            </a:avLst>
          </a:prstGeom>
          <a:solidFill>
            <a:schemeClr val="accent2">
              <a:lumMod val="20000"/>
              <a:lumOff val="80000"/>
              <a:alpha val="40000"/>
            </a:schemeClr>
          </a:solidFill>
          <a:ln w="190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grpSp>
        <p:nvGrpSpPr>
          <p:cNvPr id="63" name="Groep 62"/>
          <p:cNvGrpSpPr/>
          <p:nvPr/>
        </p:nvGrpSpPr>
        <p:grpSpPr>
          <a:xfrm rot="6169146">
            <a:off x="4079154" y="4022184"/>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85" name="Boog 84">
            <a:extLst>
              <a:ext uri="{FF2B5EF4-FFF2-40B4-BE49-F238E27FC236}">
                <a16:creationId xmlns:a16="http://schemas.microsoft.com/office/drawing/2014/main" id="{08C031B3-7482-40BA-A1A1-2518852B766C}"/>
              </a:ext>
            </a:extLst>
          </p:cNvPr>
          <p:cNvSpPr/>
          <p:nvPr/>
        </p:nvSpPr>
        <p:spPr>
          <a:xfrm rot="2700000">
            <a:off x="203816" y="56840"/>
            <a:ext cx="8487882" cy="8487890"/>
          </a:xfrm>
          <a:prstGeom prst="arc">
            <a:avLst>
              <a:gd name="adj1" fmla="val 18617104"/>
              <a:gd name="adj2" fmla="val 0"/>
            </a:avLst>
          </a:prstGeom>
          <a:solidFill>
            <a:schemeClr val="accent2">
              <a:lumMod val="20000"/>
              <a:lumOff val="80000"/>
              <a:alpha val="40000"/>
            </a:schemeClr>
          </a:solidFill>
          <a:ln w="190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99" name="Rechthoek 98"/>
          <p:cNvSpPr/>
          <p:nvPr/>
        </p:nvSpPr>
        <p:spPr>
          <a:xfrm>
            <a:off x="3755974" y="4509012"/>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No </a:t>
            </a:r>
            <a:r>
              <a:rPr lang="nl-BE" sz="1600" b="1" dirty="0" err="1">
                <a:solidFill>
                  <a:schemeClr val="tx1"/>
                </a:solidFill>
                <a:effectLst>
                  <a:outerShdw blurRad="38100" dist="38100" dir="2700000" algn="tl">
                    <a:srgbClr val="000000">
                      <a:alpha val="43137"/>
                    </a:srgbClr>
                  </a:outerShdw>
                </a:effectLst>
              </a:rPr>
              <a:t>Detection</a:t>
            </a:r>
            <a:endParaRPr lang="nl-BE" sz="16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5190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3485971" y="2168981"/>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515938" y="3699003"/>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CAP </a:t>
            </a:r>
            <a:r>
              <a:rPr lang="nl-BE" dirty="0" err="1"/>
              <a:t>also</a:t>
            </a:r>
            <a:r>
              <a:rPr lang="nl-BE" dirty="0"/>
              <a:t> </a:t>
            </a:r>
            <a:r>
              <a:rPr lang="nl-BE" dirty="0" err="1"/>
              <a:t>detect</a:t>
            </a:r>
            <a:r>
              <a:rPr lang="nl-BE" dirty="0"/>
              <a:t> targets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grpSp>
        <p:nvGrpSpPr>
          <p:cNvPr id="42" name="Groep 41"/>
          <p:cNvGrpSpPr/>
          <p:nvPr/>
        </p:nvGrpSpPr>
        <p:grpSpPr>
          <a:xfrm rot="15946666">
            <a:off x="7195159" y="2368135"/>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3726656"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176662"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843497" y="4116563"/>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1113500" y="3846560"/>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995897" y="4268963"/>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1148297" y="4421363"/>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Rechthoek 97"/>
          <p:cNvSpPr/>
          <p:nvPr/>
        </p:nvSpPr>
        <p:spPr>
          <a:xfrm>
            <a:off x="7356014" y="2888993"/>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Continue </a:t>
            </a:r>
            <a:r>
              <a:rPr lang="nl-BE" sz="1600" b="1" dirty="0" err="1">
                <a:solidFill>
                  <a:schemeClr val="tx1"/>
                </a:solidFill>
                <a:effectLst>
                  <a:outerShdw blurRad="38100" dist="38100" dir="2700000" algn="tl">
                    <a:srgbClr val="000000">
                      <a:alpha val="43137"/>
                    </a:srgbClr>
                  </a:outerShdw>
                </a:effectLst>
              </a:rPr>
              <a:t>Patrol</a:t>
            </a:r>
            <a:endParaRPr lang="nl-BE" sz="1600" b="1" dirty="0">
              <a:solidFill>
                <a:schemeClr val="tx1"/>
              </a:solidFill>
              <a:effectLst>
                <a:outerShdw blurRad="38100" dist="38100" dir="2700000" algn="tl">
                  <a:srgbClr val="000000">
                    <a:alpha val="43137"/>
                  </a:srgbClr>
                </a:outerShdw>
              </a:effectLst>
            </a:endParaRPr>
          </a:p>
        </p:txBody>
      </p:sp>
      <p:cxnSp>
        <p:nvCxnSpPr>
          <p:cNvPr id="28" name="Rechte verbindingslijn met pijl 27"/>
          <p:cNvCxnSpPr>
            <a:cxnSpLocks/>
            <a:stCxn id="65" idx="0"/>
          </p:cNvCxnSpPr>
          <p:nvPr/>
        </p:nvCxnSpPr>
        <p:spPr>
          <a:xfrm flipH="1" flipV="1">
            <a:off x="4295980" y="3158998"/>
            <a:ext cx="53178" cy="863186"/>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3" name="Groep 62"/>
          <p:cNvGrpSpPr/>
          <p:nvPr/>
        </p:nvGrpSpPr>
        <p:grpSpPr>
          <a:xfrm>
            <a:off x="4079154" y="4022184"/>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99" name="Rechthoek 98"/>
          <p:cNvSpPr/>
          <p:nvPr/>
        </p:nvSpPr>
        <p:spPr>
          <a:xfrm>
            <a:off x="3575972" y="5139019"/>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Closest</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will</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79850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build</a:t>
            </a:r>
            <a:r>
              <a:rPr lang="nl-BE" dirty="0"/>
              <a:t> </a:t>
            </a:r>
            <a:r>
              <a:rPr lang="nl-BE" dirty="0" err="1"/>
              <a:t>your</a:t>
            </a:r>
            <a:r>
              <a:rPr lang="nl-BE" dirty="0"/>
              <a:t> EWR (</a:t>
            </a:r>
            <a:r>
              <a:rPr lang="nl-BE" dirty="0" err="1"/>
              <a:t>early</a:t>
            </a:r>
            <a:r>
              <a:rPr lang="nl-BE" dirty="0"/>
              <a:t> </a:t>
            </a:r>
            <a:r>
              <a:rPr lang="nl-BE" dirty="0" err="1"/>
              <a:t>warning</a:t>
            </a:r>
            <a:r>
              <a:rPr lang="nl-BE" dirty="0"/>
              <a:t> radar) </a:t>
            </a:r>
            <a:r>
              <a:rPr lang="nl-BE" dirty="0" err="1"/>
              <a:t>network</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53" name="Pijl: rechts 52"/>
          <p:cNvSpPr/>
          <p:nvPr/>
        </p:nvSpPr>
        <p:spPr>
          <a:xfrm>
            <a:off x="3935976" y="3879005"/>
            <a:ext cx="1980022" cy="1080012"/>
          </a:xfrm>
          <a:prstGeom prst="rightArrow">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nl-BE" sz="1600" b="1" dirty="0">
                <a:solidFill>
                  <a:schemeClr val="tx1"/>
                </a:solidFill>
                <a:effectLst>
                  <a:outerShdw blurRad="38100" dist="38100" dir="2700000" algn="tl">
                    <a:srgbClr val="000000">
                      <a:alpha val="43137"/>
                    </a:srgbClr>
                  </a:outerShdw>
                </a:effectLst>
              </a:rPr>
              <a:t>Attack</a:t>
            </a:r>
          </a:p>
        </p:txBody>
      </p:sp>
      <p:grpSp>
        <p:nvGrpSpPr>
          <p:cNvPr id="63" name="Groep 62"/>
          <p:cNvGrpSpPr/>
          <p:nvPr/>
        </p:nvGrpSpPr>
        <p:grpSpPr>
          <a:xfrm>
            <a:off x="6276002" y="5949028"/>
            <a:ext cx="540006" cy="540006"/>
            <a:chOff x="6276002" y="5949028"/>
            <a:chExt cx="540006" cy="540006"/>
          </a:xfrm>
        </p:grpSpPr>
        <p:sp>
          <p:nvSpPr>
            <p:cNvPr id="64" name="Ovaal 63"/>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Ovaal 64"/>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6" name="Ovaal 65"/>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7" name="Rechte verbindingslijn 66"/>
            <p:cNvCxnSpPr>
              <a:cxnSpLocks/>
              <a:stCxn id="64" idx="1"/>
              <a:endCxn id="66"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Rechte verbindingslijn 67"/>
            <p:cNvCxnSpPr>
              <a:cxnSpLocks/>
              <a:stCxn id="64" idx="3"/>
              <a:endCxn id="66"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9" name="Groep 68"/>
          <p:cNvGrpSpPr/>
          <p:nvPr/>
        </p:nvGrpSpPr>
        <p:grpSpPr>
          <a:xfrm>
            <a:off x="6546005" y="1898983"/>
            <a:ext cx="540006" cy="540006"/>
            <a:chOff x="6546005" y="1898983"/>
            <a:chExt cx="540006" cy="540006"/>
          </a:xfrm>
        </p:grpSpPr>
        <p:sp>
          <p:nvSpPr>
            <p:cNvPr id="70" name="Ovaal 69"/>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Ovaal 70"/>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Ovaal 71"/>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3" name="Rechte verbindingslijn 72"/>
            <p:cNvCxnSpPr>
              <a:cxnSpLocks/>
              <a:stCxn id="70" idx="1"/>
              <a:endCxn id="72"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Rechte verbindingslijn 73"/>
            <p:cNvCxnSpPr>
              <a:cxnSpLocks/>
              <a:stCxn id="70" idx="3"/>
              <a:endCxn id="72"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5" name="Rechthoek 74"/>
          <p:cNvSpPr/>
          <p:nvPr/>
        </p:nvSpPr>
        <p:spPr>
          <a:xfrm>
            <a:off x="6816008" y="6039029"/>
            <a:ext cx="900010"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a:solidFill>
                  <a:schemeClr val="tx1"/>
                </a:solidFill>
                <a:effectLst>
                  <a:outerShdw blurRad="38100" dist="38100" dir="2700000" algn="tl">
                    <a:srgbClr val="000000">
                      <a:alpha val="43137"/>
                    </a:srgbClr>
                  </a:outerShdw>
                </a:effectLst>
              </a:rPr>
              <a:t>EWR</a:t>
            </a:r>
          </a:p>
        </p:txBody>
      </p:sp>
      <p:sp>
        <p:nvSpPr>
          <p:cNvPr id="76" name="Rechthoek 75"/>
          <p:cNvSpPr/>
          <p:nvPr/>
        </p:nvSpPr>
        <p:spPr>
          <a:xfrm>
            <a:off x="7086011" y="1988984"/>
            <a:ext cx="900010"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a:solidFill>
                  <a:schemeClr val="tx1"/>
                </a:solidFill>
                <a:effectLst>
                  <a:outerShdw blurRad="38100" dist="38100" dir="2700000" algn="tl">
                    <a:srgbClr val="000000">
                      <a:alpha val="43137"/>
                    </a:srgbClr>
                  </a:outerShdw>
                </a:effectLst>
              </a:rPr>
              <a:t>EWR</a:t>
            </a:r>
          </a:p>
        </p:txBody>
      </p:sp>
      <p:grpSp>
        <p:nvGrpSpPr>
          <p:cNvPr id="77" name="Groep 76"/>
          <p:cNvGrpSpPr/>
          <p:nvPr/>
        </p:nvGrpSpPr>
        <p:grpSpPr>
          <a:xfrm rot="18064944">
            <a:off x="10236046" y="4329010"/>
            <a:ext cx="540007" cy="540007"/>
            <a:chOff x="3665972" y="2888994"/>
            <a:chExt cx="540007" cy="540007"/>
          </a:xfrm>
        </p:grpSpPr>
        <p:sp>
          <p:nvSpPr>
            <p:cNvPr id="78" name="Ovaal 7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80" name="Rechthoek 79"/>
          <p:cNvSpPr/>
          <p:nvPr/>
        </p:nvSpPr>
        <p:spPr>
          <a:xfrm>
            <a:off x="10776052" y="4509012"/>
            <a:ext cx="900010"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a:solidFill>
                  <a:schemeClr val="tx1"/>
                </a:solidFill>
                <a:effectLst>
                  <a:outerShdw blurRad="38100" dist="38100" dir="2700000" algn="tl">
                    <a:srgbClr val="000000">
                      <a:alpha val="43137"/>
                    </a:srgbClr>
                  </a:outerShdw>
                </a:effectLst>
              </a:rPr>
              <a:t>AWACS</a:t>
            </a:r>
          </a:p>
        </p:txBody>
      </p:sp>
    </p:spTree>
    <p:extLst>
      <p:ext uri="{BB962C8B-B14F-4D97-AF65-F5344CB8AC3E}">
        <p14:creationId xmlns:p14="http://schemas.microsoft.com/office/powerpoint/2010/main" val="500749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setup squadrons at </a:t>
            </a:r>
            <a:r>
              <a:rPr lang="nl-BE" dirty="0" err="1"/>
              <a:t>airbases</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0" name="Rechthoek 99"/>
          <p:cNvSpPr/>
          <p:nvPr/>
        </p:nvSpPr>
        <p:spPr>
          <a:xfrm>
            <a:off x="6906009" y="3609002"/>
            <a:ext cx="1710019" cy="117001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Squadrons</a:t>
            </a:r>
          </a:p>
          <a:p>
            <a:pPr algn="ctr"/>
            <a:r>
              <a:rPr lang="nl-BE" sz="1600" dirty="0">
                <a:solidFill>
                  <a:schemeClr val="tx1"/>
                </a:solidFill>
                <a:effectLst>
                  <a:outerShdw blurRad="38100" dist="38100" dir="2700000" algn="tl">
                    <a:srgbClr val="000000">
                      <a:alpha val="43137"/>
                    </a:srgbClr>
                  </a:outerShdw>
                </a:effectLst>
              </a:rPr>
              <a:t>Name, </a:t>
            </a:r>
            <a:r>
              <a:rPr lang="nl-BE" sz="1600" dirty="0" err="1">
                <a:solidFill>
                  <a:schemeClr val="tx1"/>
                </a:solidFill>
                <a:effectLst>
                  <a:outerShdw blurRad="38100" dist="38100" dir="2700000" algn="tl">
                    <a:srgbClr val="000000">
                      <a:alpha val="43137"/>
                    </a:srgbClr>
                  </a:outerShdw>
                </a:effectLst>
              </a:rPr>
              <a:t>Airbase</a:t>
            </a:r>
            <a:r>
              <a:rPr lang="nl-BE" sz="1600" dirty="0">
                <a:solidFill>
                  <a:schemeClr val="tx1"/>
                </a:solidFill>
                <a:effectLst>
                  <a:outerShdw blurRad="38100" dist="38100" dir="2700000" algn="tl">
                    <a:srgbClr val="000000">
                      <a:alpha val="43137"/>
                    </a:srgbClr>
                  </a:outerShdw>
                </a:effectLst>
              </a:rPr>
              <a:t>, Templates, Resources</a:t>
            </a:r>
          </a:p>
        </p:txBody>
      </p:sp>
      <p:grpSp>
        <p:nvGrpSpPr>
          <p:cNvPr id="101" name="Groep 100"/>
          <p:cNvGrpSpPr/>
          <p:nvPr/>
        </p:nvGrpSpPr>
        <p:grpSpPr>
          <a:xfrm>
            <a:off x="6276002" y="5949028"/>
            <a:ext cx="540006" cy="540006"/>
            <a:chOff x="6276002" y="5949028"/>
            <a:chExt cx="540006" cy="540006"/>
          </a:xfrm>
        </p:grpSpPr>
        <p:sp>
          <p:nvSpPr>
            <p:cNvPr id="102" name="Ovaal 101"/>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Ovaal 102"/>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 name="Ovaal 103"/>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5" name="Rechte verbindingslijn 104"/>
            <p:cNvCxnSpPr>
              <a:cxnSpLocks/>
              <a:stCxn id="102" idx="1"/>
              <a:endCxn id="104"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Rechte verbindingslijn 105"/>
            <p:cNvCxnSpPr>
              <a:cxnSpLocks/>
              <a:stCxn id="102" idx="3"/>
              <a:endCxn id="104"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ep 106"/>
          <p:cNvGrpSpPr/>
          <p:nvPr/>
        </p:nvGrpSpPr>
        <p:grpSpPr>
          <a:xfrm>
            <a:off x="6546005" y="1898983"/>
            <a:ext cx="540006" cy="540006"/>
            <a:chOff x="6546005" y="1898983"/>
            <a:chExt cx="540006" cy="540006"/>
          </a:xfrm>
        </p:grpSpPr>
        <p:sp>
          <p:nvSpPr>
            <p:cNvPr id="108" name="Ovaal 107"/>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Ovaal 108"/>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Ovaal 109"/>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11" name="Rechte verbindingslijn 110"/>
            <p:cNvCxnSpPr>
              <a:cxnSpLocks/>
              <a:stCxn id="108" idx="1"/>
              <a:endCxn id="110"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Rechte verbindingslijn 111"/>
            <p:cNvCxnSpPr>
              <a:cxnSpLocks/>
              <a:stCxn id="108" idx="3"/>
              <a:endCxn id="110"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Groep 112"/>
          <p:cNvGrpSpPr/>
          <p:nvPr/>
        </p:nvGrpSpPr>
        <p:grpSpPr>
          <a:xfrm rot="18064944">
            <a:off x="10236046" y="4329010"/>
            <a:ext cx="540007" cy="540007"/>
            <a:chOff x="3665972" y="2888994"/>
            <a:chExt cx="540007" cy="540007"/>
          </a:xfrm>
        </p:grpSpPr>
        <p:sp>
          <p:nvSpPr>
            <p:cNvPr id="114" name="Ovaal 11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16" name="Rechte verbindingslijn met pijl 115"/>
          <p:cNvCxnSpPr>
            <a:cxnSpLocks/>
            <a:endCxn id="34" idx="2"/>
          </p:cNvCxnSpPr>
          <p:nvPr/>
        </p:nvCxnSpPr>
        <p:spPr>
          <a:xfrm flipV="1">
            <a:off x="8616028" y="2618991"/>
            <a:ext cx="450005" cy="990012"/>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Rechte verbindingslijn met pijl 116"/>
          <p:cNvCxnSpPr>
            <a:cxnSpLocks/>
            <a:stCxn id="100" idx="3"/>
            <a:endCxn id="36" idx="2"/>
          </p:cNvCxnSpPr>
          <p:nvPr/>
        </p:nvCxnSpPr>
        <p:spPr>
          <a:xfrm flipV="1">
            <a:off x="8616028" y="3429000"/>
            <a:ext cx="2250025" cy="76500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8" name="Rechte verbindingslijn met pijl 117"/>
          <p:cNvCxnSpPr>
            <a:cxnSpLocks/>
            <a:endCxn id="38" idx="1"/>
          </p:cNvCxnSpPr>
          <p:nvPr/>
        </p:nvCxnSpPr>
        <p:spPr>
          <a:xfrm>
            <a:off x="8616028" y="4599013"/>
            <a:ext cx="1121814" cy="67180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194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perform</a:t>
            </a:r>
            <a:r>
              <a:rPr lang="nl-BE" dirty="0"/>
              <a:t> control air </a:t>
            </a:r>
            <a:r>
              <a:rPr lang="nl-BE" dirty="0" err="1"/>
              <a:t>patrols</a:t>
            </a:r>
            <a:r>
              <a:rPr lang="nl-BE" dirty="0"/>
              <a:t> (cap) in </a:t>
            </a:r>
            <a:r>
              <a:rPr lang="nl-BE" dirty="0" err="1"/>
              <a:t>patrol</a:t>
            </a:r>
            <a:r>
              <a:rPr lang="nl-BE" dirty="0"/>
              <a:t> zones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a:off x="7356014" y="2348988"/>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a:off x="7626017" y="324899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4" name="Rechthoek 53"/>
          <p:cNvSpPr/>
          <p:nvPr/>
        </p:nvSpPr>
        <p:spPr>
          <a:xfrm>
            <a:off x="7446015" y="1628980"/>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Control</a:t>
            </a:r>
          </a:p>
          <a:p>
            <a:pPr algn="ctr"/>
            <a:r>
              <a:rPr lang="nl-BE" sz="1600" b="1" dirty="0">
                <a:solidFill>
                  <a:schemeClr val="tx1"/>
                </a:solidFill>
                <a:effectLst>
                  <a:outerShdw blurRad="38100" dist="38100" dir="2700000" algn="tl">
                    <a:srgbClr val="000000">
                      <a:alpha val="43137"/>
                    </a:srgbClr>
                  </a:outerShdw>
                </a:effectLst>
              </a:rPr>
              <a:t>Air </a:t>
            </a:r>
            <a:r>
              <a:rPr lang="nl-BE" sz="1600" b="1" dirty="0" err="1">
                <a:solidFill>
                  <a:schemeClr val="tx1"/>
                </a:solidFill>
                <a:effectLst>
                  <a:outerShdw blurRad="38100" dist="38100" dir="2700000" algn="tl">
                    <a:srgbClr val="000000">
                      <a:alpha val="43137"/>
                    </a:srgbClr>
                  </a:outerShdw>
                </a:effectLst>
              </a:rPr>
              <a:t>Patrols</a:t>
            </a:r>
            <a:endParaRPr lang="nl-BE" sz="1600" b="1" dirty="0">
              <a:solidFill>
                <a:schemeClr val="tx1"/>
              </a:solidFill>
              <a:effectLst>
                <a:outerShdw blurRad="38100" dist="38100" dir="2700000" algn="tl">
                  <a:srgbClr val="000000">
                    <a:alpha val="43137"/>
                  </a:srgbClr>
                </a:outerShdw>
              </a:effectLst>
            </a:endParaRPr>
          </a:p>
        </p:txBody>
      </p:sp>
      <p:sp>
        <p:nvSpPr>
          <p:cNvPr id="66" name="Rechthoek 65"/>
          <p:cNvSpPr/>
          <p:nvPr/>
        </p:nvSpPr>
        <p:spPr>
          <a:xfrm>
            <a:off x="8346025" y="4615179"/>
            <a:ext cx="1440016"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Patrol</a:t>
            </a:r>
            <a:r>
              <a:rPr lang="nl-BE" sz="1600" b="1" dirty="0">
                <a:solidFill>
                  <a:schemeClr val="tx1"/>
                </a:solidFill>
                <a:effectLst>
                  <a:outerShdw blurRad="38100" dist="38100" dir="2700000" algn="tl">
                    <a:srgbClr val="000000">
                      <a:alpha val="43137"/>
                    </a:srgbClr>
                  </a:outerShdw>
                </a:effectLst>
              </a:rPr>
              <a:t> Zones</a:t>
            </a:r>
          </a:p>
        </p:txBody>
      </p:sp>
      <p:sp>
        <p:nvSpPr>
          <p:cNvPr id="67" name="Pijl: rechts 66"/>
          <p:cNvSpPr/>
          <p:nvPr/>
        </p:nvSpPr>
        <p:spPr>
          <a:xfrm>
            <a:off x="3935976" y="3879005"/>
            <a:ext cx="1980022" cy="1080012"/>
          </a:xfrm>
          <a:prstGeom prst="rightArrow">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nl-BE" sz="1600" b="1" dirty="0">
                <a:solidFill>
                  <a:schemeClr val="tx1"/>
                </a:solidFill>
                <a:effectLst>
                  <a:outerShdw blurRad="38100" dist="38100" dir="2700000" algn="tl">
                    <a:srgbClr val="000000">
                      <a:alpha val="43137"/>
                    </a:srgbClr>
                  </a:outerShdw>
                </a:effectLst>
              </a:rPr>
              <a:t>Attack</a:t>
            </a:r>
          </a:p>
        </p:txBody>
      </p:sp>
      <p:grpSp>
        <p:nvGrpSpPr>
          <p:cNvPr id="68" name="Groep 67"/>
          <p:cNvGrpSpPr/>
          <p:nvPr/>
        </p:nvGrpSpPr>
        <p:grpSpPr>
          <a:xfrm>
            <a:off x="6276002" y="5949028"/>
            <a:ext cx="540006" cy="540006"/>
            <a:chOff x="6276002" y="5949028"/>
            <a:chExt cx="540006" cy="540006"/>
          </a:xfrm>
        </p:grpSpPr>
        <p:sp>
          <p:nvSpPr>
            <p:cNvPr id="69" name="Ovaal 68"/>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Ovaal 69"/>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Ovaal 70"/>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2" name="Rechte verbindingslijn 71"/>
            <p:cNvCxnSpPr>
              <a:cxnSpLocks/>
              <a:stCxn id="69" idx="1"/>
              <a:endCxn id="71"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Rechte verbindingslijn 72"/>
            <p:cNvCxnSpPr>
              <a:cxnSpLocks/>
              <a:stCxn id="69" idx="3"/>
              <a:endCxn id="71"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Groep 73"/>
          <p:cNvGrpSpPr/>
          <p:nvPr/>
        </p:nvGrpSpPr>
        <p:grpSpPr>
          <a:xfrm>
            <a:off x="6546005" y="1898983"/>
            <a:ext cx="540006" cy="540006"/>
            <a:chOff x="6546005" y="1898983"/>
            <a:chExt cx="540006" cy="540006"/>
          </a:xfrm>
        </p:grpSpPr>
        <p:sp>
          <p:nvSpPr>
            <p:cNvPr id="75" name="Ovaal 74"/>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6" name="Ovaal 75"/>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Ovaal 76"/>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8" name="Rechte verbindingslijn 77"/>
            <p:cNvCxnSpPr>
              <a:cxnSpLocks/>
              <a:stCxn id="75" idx="1"/>
              <a:endCxn id="77"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Rechte verbindingslijn 78"/>
            <p:cNvCxnSpPr>
              <a:cxnSpLocks/>
              <a:stCxn id="75" idx="3"/>
              <a:endCxn id="77"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6547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4025977"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detect</a:t>
            </a:r>
            <a:r>
              <a:rPr lang="nl-BE" dirty="0"/>
              <a:t> </a:t>
            </a:r>
            <a:r>
              <a:rPr lang="nl-BE" dirty="0" err="1"/>
              <a:t>incoming</a:t>
            </a:r>
            <a:r>
              <a:rPr lang="nl-BE" dirty="0"/>
              <a:t> attacks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a:off x="7356014" y="2348988"/>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a:off x="7626017" y="324899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4266662"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716668"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hthoek 53"/>
          <p:cNvSpPr/>
          <p:nvPr/>
        </p:nvSpPr>
        <p:spPr>
          <a:xfrm>
            <a:off x="4025977" y="1988984"/>
            <a:ext cx="1440016" cy="630007"/>
          </a:xfrm>
          <a:prstGeom prst="rect">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err="1">
                <a:solidFill>
                  <a:schemeClr val="tx1"/>
                </a:solidFill>
                <a:effectLst>
                  <a:outerShdw blurRad="38100" dist="38100" dir="2700000" algn="tl">
                    <a:srgbClr val="000000">
                      <a:alpha val="43137"/>
                    </a:srgbClr>
                  </a:outerShdw>
                </a:effectLst>
              </a:rPr>
              <a:t>Detect</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Intruders</a:t>
            </a:r>
            <a:endParaRPr lang="nl-BE" sz="1600" b="1" dirty="0">
              <a:solidFill>
                <a:schemeClr val="tx1"/>
              </a:solidFill>
              <a:effectLst>
                <a:outerShdw blurRad="38100" dist="38100" dir="2700000" algn="tl">
                  <a:srgbClr val="000000">
                    <a:alpha val="43137"/>
                  </a:srgbClr>
                </a:outerShdw>
              </a:effectLst>
            </a:endParaRPr>
          </a:p>
        </p:txBody>
      </p:sp>
      <p:sp>
        <p:nvSpPr>
          <p:cNvPr id="85" name="Rechthoek 84"/>
          <p:cNvSpPr/>
          <p:nvPr/>
        </p:nvSpPr>
        <p:spPr>
          <a:xfrm>
            <a:off x="3935976" y="4419011"/>
            <a:ext cx="1710019" cy="630007"/>
          </a:xfrm>
          <a:prstGeom prst="rect">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a:solidFill>
                  <a:schemeClr val="tx1"/>
                </a:solidFill>
                <a:effectLst>
                  <a:outerShdw blurRad="38100" dist="38100" dir="2700000" algn="tl">
                    <a:srgbClr val="000000">
                      <a:alpha val="43137"/>
                    </a:srgbClr>
                  </a:outerShdw>
                </a:effectLst>
              </a:rPr>
              <a:t>Group in Zones in </a:t>
            </a:r>
            <a:r>
              <a:rPr lang="nl-BE" sz="1600" b="1" dirty="0" err="1">
                <a:solidFill>
                  <a:schemeClr val="tx1"/>
                </a:solidFill>
                <a:effectLst>
                  <a:outerShdw blurRad="38100" dist="38100" dir="2700000" algn="tl">
                    <a:srgbClr val="000000">
                      <a:alpha val="43137"/>
                    </a:srgbClr>
                  </a:outerShdw>
                </a:effectLst>
              </a:rPr>
              <a:t>defined</a:t>
            </a:r>
            <a:r>
              <a:rPr lang="nl-BE" sz="1600" b="1" dirty="0">
                <a:solidFill>
                  <a:schemeClr val="tx1"/>
                </a:solidFill>
                <a:effectLst>
                  <a:outerShdw blurRad="38100" dist="38100" dir="2700000" algn="tl">
                    <a:srgbClr val="000000">
                      <a:alpha val="43137"/>
                    </a:srgbClr>
                  </a:outerShdw>
                </a:effectLst>
              </a:rPr>
              <a:t> radius</a:t>
            </a:r>
          </a:p>
        </p:txBody>
      </p:sp>
      <p:grpSp>
        <p:nvGrpSpPr>
          <p:cNvPr id="87" name="Groep 86"/>
          <p:cNvGrpSpPr/>
          <p:nvPr/>
        </p:nvGrpSpPr>
        <p:grpSpPr>
          <a:xfrm>
            <a:off x="6276002" y="5949028"/>
            <a:ext cx="540006" cy="540006"/>
            <a:chOff x="6276002" y="5949028"/>
            <a:chExt cx="540006" cy="540006"/>
          </a:xfrm>
        </p:grpSpPr>
        <p:sp>
          <p:nvSpPr>
            <p:cNvPr id="88" name="Ovaal 87"/>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Ovaal 88"/>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0" name="Ovaal 89"/>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1" name="Rechte verbindingslijn 90"/>
            <p:cNvCxnSpPr>
              <a:cxnSpLocks/>
              <a:stCxn id="88" idx="1"/>
              <a:endCxn id="90"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Rechte verbindingslijn 91"/>
            <p:cNvCxnSpPr>
              <a:cxnSpLocks/>
              <a:stCxn id="88" idx="3"/>
              <a:endCxn id="90"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ep 92"/>
          <p:cNvGrpSpPr/>
          <p:nvPr/>
        </p:nvGrpSpPr>
        <p:grpSpPr>
          <a:xfrm>
            <a:off x="6546005" y="1898983"/>
            <a:ext cx="540006" cy="540006"/>
            <a:chOff x="6546005" y="1898983"/>
            <a:chExt cx="540006" cy="540006"/>
          </a:xfrm>
        </p:grpSpPr>
        <p:sp>
          <p:nvSpPr>
            <p:cNvPr id="94" name="Ovaal 93"/>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5" name="Ovaal 94"/>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Ovaal 95"/>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7" name="Rechte verbindingslijn 96"/>
            <p:cNvCxnSpPr>
              <a:cxnSpLocks/>
              <a:stCxn id="94" idx="1"/>
              <a:endCxn id="96"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Rechte verbindingslijn 97"/>
            <p:cNvCxnSpPr>
              <a:cxnSpLocks/>
              <a:stCxn id="94" idx="3"/>
              <a:endCxn id="96"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9" name="Rechte verbindingslijn met pijl 98"/>
          <p:cNvCxnSpPr>
            <a:cxnSpLocks/>
            <a:stCxn id="94" idx="2"/>
          </p:cNvCxnSpPr>
          <p:nvPr/>
        </p:nvCxnSpPr>
        <p:spPr>
          <a:xfrm flipH="1">
            <a:off x="5465993" y="2168986"/>
            <a:ext cx="1080012" cy="45000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 name="Rechte verbindingslijn met pijl 99"/>
          <p:cNvCxnSpPr>
            <a:cxnSpLocks/>
            <a:stCxn id="88" idx="1"/>
            <a:endCxn id="5" idx="6"/>
          </p:cNvCxnSpPr>
          <p:nvPr/>
        </p:nvCxnSpPr>
        <p:spPr>
          <a:xfrm flipH="1" flipV="1">
            <a:off x="5555994" y="5634025"/>
            <a:ext cx="799090" cy="39408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38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4025977"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engage</a:t>
            </a:r>
            <a:r>
              <a:rPr lang="nl-BE" dirty="0"/>
              <a:t> attack</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356014" y="2348988"/>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rot="15875681">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16582464">
            <a:off x="7626017" y="324899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4266662"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716668"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Rechte verbindingslijn met pijl 25"/>
          <p:cNvCxnSpPr>
            <a:cxnSpLocks/>
            <a:stCxn id="56" idx="0"/>
            <a:endCxn id="86" idx="6"/>
          </p:cNvCxnSpPr>
          <p:nvPr/>
        </p:nvCxnSpPr>
        <p:spPr>
          <a:xfrm flipH="1">
            <a:off x="5555994" y="2638870"/>
            <a:ext cx="1800753" cy="29512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a:cxnSpLocks/>
            <a:stCxn id="65" idx="0"/>
            <a:endCxn id="86" idx="6"/>
          </p:cNvCxnSpPr>
          <p:nvPr/>
        </p:nvCxnSpPr>
        <p:spPr>
          <a:xfrm flipH="1" flipV="1">
            <a:off x="5555994" y="2933995"/>
            <a:ext cx="2071692" cy="55502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Rechte verbindingslijn met pijl 31"/>
          <p:cNvCxnSpPr>
            <a:stCxn id="62" idx="0"/>
            <a:endCxn id="5" idx="6"/>
          </p:cNvCxnSpPr>
          <p:nvPr/>
        </p:nvCxnSpPr>
        <p:spPr>
          <a:xfrm flipH="1">
            <a:off x="5555994" y="5164454"/>
            <a:ext cx="1891222" cy="46957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Rechte verbindingslijn met pijl 39"/>
          <p:cNvCxnSpPr>
            <a:stCxn id="59" idx="0"/>
            <a:endCxn id="5" idx="6"/>
          </p:cNvCxnSpPr>
          <p:nvPr/>
        </p:nvCxnSpPr>
        <p:spPr>
          <a:xfrm flipH="1" flipV="1">
            <a:off x="5555994" y="5634025"/>
            <a:ext cx="2160886" cy="47345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Rechthoek 86"/>
          <p:cNvSpPr/>
          <p:nvPr/>
        </p:nvSpPr>
        <p:spPr>
          <a:xfrm>
            <a:off x="5825997" y="3338999"/>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all</a:t>
            </a:r>
            <a:r>
              <a:rPr lang="nl-BE" sz="1600" b="1" dirty="0">
                <a:solidFill>
                  <a:schemeClr val="tx1"/>
                </a:solidFill>
                <a:effectLst>
                  <a:outerShdw blurRad="38100" dist="38100" dir="2700000" algn="tl">
                    <a:srgbClr val="000000">
                      <a:alpha val="43137"/>
                    </a:srgbClr>
                  </a:outerShdw>
                </a:effectLst>
              </a:rPr>
              <a:t> targets</a:t>
            </a:r>
          </a:p>
        </p:txBody>
      </p:sp>
      <p:grpSp>
        <p:nvGrpSpPr>
          <p:cNvPr id="88" name="Groep 87"/>
          <p:cNvGrpSpPr/>
          <p:nvPr/>
        </p:nvGrpSpPr>
        <p:grpSpPr>
          <a:xfrm rot="16472516">
            <a:off x="8996565"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906564"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a:stCxn id="93" idx="0"/>
            <a:endCxn id="5" idx="6"/>
          </p:cNvCxnSpPr>
          <p:nvPr/>
        </p:nvCxnSpPr>
        <p:spPr>
          <a:xfrm flipH="1">
            <a:off x="5555994" y="5588177"/>
            <a:ext cx="3351418" cy="458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5735996" y="4779015"/>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GCI </a:t>
            </a:r>
            <a:r>
              <a:rPr lang="nl-BE" sz="1600" b="1" dirty="0" err="1">
                <a:solidFill>
                  <a:schemeClr val="tx1"/>
                </a:solidFill>
                <a:effectLst>
                  <a:outerShdw blurRad="38100" dist="38100" dir="2700000" algn="tl">
                    <a:srgbClr val="000000">
                      <a:alpha val="43137"/>
                    </a:srgbClr>
                  </a:outerShdw>
                </a:effectLst>
              </a:rPr>
              <a:t>where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not</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enough</a:t>
            </a:r>
            <a:r>
              <a:rPr lang="nl-BE" sz="1600" b="1" dirty="0">
                <a:solidFill>
                  <a:schemeClr val="tx1"/>
                </a:solidFill>
                <a:effectLst>
                  <a:outerShdw blurRad="38100" dist="38100" dir="2700000" algn="tl">
                    <a:srgbClr val="000000">
                      <a:alpha val="43137"/>
                    </a:srgbClr>
                  </a:outerShdw>
                </a:effectLst>
              </a:rPr>
              <a:t> CAP</a:t>
            </a:r>
          </a:p>
        </p:txBody>
      </p:sp>
      <p:grpSp>
        <p:nvGrpSpPr>
          <p:cNvPr id="85" name="Groep 84"/>
          <p:cNvGrpSpPr/>
          <p:nvPr/>
        </p:nvGrpSpPr>
        <p:grpSpPr>
          <a:xfrm>
            <a:off x="6276002" y="5949028"/>
            <a:ext cx="540006" cy="540006"/>
            <a:chOff x="6276002" y="5949028"/>
            <a:chExt cx="540006" cy="540006"/>
          </a:xfrm>
        </p:grpSpPr>
        <p:sp>
          <p:nvSpPr>
            <p:cNvPr id="96" name="Ovaal 95"/>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7" name="Ovaal 96"/>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8" name="Ovaal 97"/>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9" name="Rechte verbindingslijn 98"/>
            <p:cNvCxnSpPr>
              <a:cxnSpLocks/>
              <a:stCxn id="96" idx="1"/>
              <a:endCxn id="98"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Rechte verbindingslijn 99"/>
            <p:cNvCxnSpPr>
              <a:cxnSpLocks/>
              <a:stCxn id="96" idx="3"/>
              <a:endCxn id="98"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1" name="Groep 100"/>
          <p:cNvGrpSpPr/>
          <p:nvPr/>
        </p:nvGrpSpPr>
        <p:grpSpPr>
          <a:xfrm>
            <a:off x="6546005" y="1898983"/>
            <a:ext cx="540006" cy="540006"/>
            <a:chOff x="6546005" y="1898983"/>
            <a:chExt cx="540006" cy="540006"/>
          </a:xfrm>
        </p:grpSpPr>
        <p:sp>
          <p:nvSpPr>
            <p:cNvPr id="102" name="Ovaal 101"/>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Ovaal 102"/>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 name="Ovaal 103"/>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5" name="Rechte verbindingslijn 104"/>
            <p:cNvCxnSpPr>
              <a:cxnSpLocks/>
              <a:stCxn id="102" idx="1"/>
              <a:endCxn id="104"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Rechte verbindingslijn 105"/>
            <p:cNvCxnSpPr>
              <a:cxnSpLocks/>
              <a:stCxn id="102" idx="3"/>
              <a:endCxn id="104"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247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estreept">
  <a:themeElements>
    <a:clrScheme name="DCS">
      <a:dk1>
        <a:srgbClr val="2C2C2C"/>
      </a:dk1>
      <a:lt1>
        <a:srgbClr val="FFFFFF"/>
      </a:lt1>
      <a:dk2>
        <a:srgbClr val="3FA8FF"/>
      </a:dk2>
      <a:lt2>
        <a:srgbClr val="F2F2F2"/>
      </a:lt2>
      <a:accent1>
        <a:srgbClr val="004274"/>
      </a:accent1>
      <a:accent2>
        <a:srgbClr val="B00000"/>
      </a:accent2>
      <a:accent3>
        <a:srgbClr val="1299FF"/>
      </a:accent3>
      <a:accent4>
        <a:srgbClr val="FF4747"/>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spDef>
      <a:spPr>
        <a:gradFill flip="none" rotWithShape="1">
          <a:gsLst>
            <a:gs pos="0">
              <a:schemeClr val="tx1">
                <a:alpha val="20000"/>
              </a:schemeClr>
            </a:gs>
            <a:gs pos="100000">
              <a:srgbClr val="FFFFFF"/>
            </a:gs>
            <a:gs pos="34000">
              <a:schemeClr val="tx1">
                <a:alpha val="35000"/>
              </a:schemeClr>
            </a:gs>
            <a:gs pos="100000">
              <a:schemeClr val="tx1"/>
            </a:gs>
          </a:gsLst>
          <a:lin ang="16200000" scaled="1"/>
          <a:tileRect/>
        </a:gradFill>
        <a:ln w="19050">
          <a:solidFill>
            <a:schemeClr val="accent1"/>
          </a:solidFill>
        </a:ln>
      </a:spPr>
      <a:bodyPr rtlCol="0" anchor="t"/>
      <a:lstStyle>
        <a:defPPr algn="ctr">
          <a:defRPr sz="2000" b="1" dirty="0">
            <a:solidFill>
              <a:schemeClr val="accent1"/>
            </a:solidFill>
          </a:defRPr>
        </a:defPPr>
      </a:lstStyle>
      <a:style>
        <a:lnRef idx="2">
          <a:schemeClr val="accent1"/>
        </a:lnRef>
        <a:fillRef idx="1">
          <a:schemeClr val="lt1"/>
        </a:fillRef>
        <a:effectRef idx="0">
          <a:schemeClr val="accent1"/>
        </a:effectRef>
        <a:fontRef idx="minor">
          <a:schemeClr val="dk1"/>
        </a:fontRef>
      </a:style>
    </a:spDef>
    <a:lnDef>
      <a:spPr>
        <a:ln w="28575">
          <a:headEnd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ln w="28575"/>
      </a:spPr>
      <a:bodyPr wrap="square" rtlCol="0">
        <a:noAutofit/>
      </a:bodyPr>
      <a:lstStyle>
        <a:defPPr algn="ctr">
          <a:defRPr dirty="0" smtClean="0">
            <a:solidFill>
              <a:schemeClr val="bg1"/>
            </a:solidFill>
          </a:defRPr>
        </a:defPPr>
      </a:lstStyle>
      <a:style>
        <a:lnRef idx="2">
          <a:schemeClr val="accent1"/>
        </a:lnRef>
        <a:fillRef idx="1">
          <a:schemeClr val="lt1"/>
        </a:fillRef>
        <a:effectRef idx="0">
          <a:schemeClr val="accent1"/>
        </a:effectRef>
        <a:fontRef idx="minor">
          <a:schemeClr val="dk1"/>
        </a:fontRef>
      </a:style>
    </a:txDef>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TM03090430[[fn=Aaneengesloten]]</Template>
  <TotalTime>12652</TotalTime>
  <Words>1843</Words>
  <Application>Microsoft Office PowerPoint</Application>
  <PresentationFormat>Breedbeeld</PresentationFormat>
  <Paragraphs>309</Paragraphs>
  <Slides>45</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45</vt:i4>
      </vt:variant>
    </vt:vector>
  </HeadingPairs>
  <TitlesOfParts>
    <vt:vector size="50" baseType="lpstr">
      <vt:lpstr>Arial</vt:lpstr>
      <vt:lpstr>Calibri</vt:lpstr>
      <vt:lpstr>Corbel</vt:lpstr>
      <vt:lpstr>Wingdings</vt:lpstr>
      <vt:lpstr>Gestreept</vt:lpstr>
      <vt:lpstr>moose for dcs world AI A2A dispatcher</vt:lpstr>
      <vt:lpstr>what is a2a dispatching?</vt:lpstr>
      <vt:lpstr>build airborne defense system to counter air attacks</vt:lpstr>
      <vt:lpstr>defend own border</vt:lpstr>
      <vt:lpstr>build your EWR (early warning radar) network</vt:lpstr>
      <vt:lpstr>setup squadrons at airbases</vt:lpstr>
      <vt:lpstr>perform control air patrols (cap) in patrol zones</vt:lpstr>
      <vt:lpstr>detect incoming attacks</vt:lpstr>
      <vt:lpstr>engage attack</vt:lpstr>
      <vt:lpstr>hot and cold war</vt:lpstr>
      <vt:lpstr>(re-)engage airborne friendlies within the engage range</vt:lpstr>
      <vt:lpstr>squadron Overhead of defenses</vt:lpstr>
      <vt:lpstr>squadron grouping of defenses</vt:lpstr>
      <vt:lpstr>squadron takeoff</vt:lpstr>
      <vt:lpstr>squadron landing</vt:lpstr>
      <vt:lpstr>setup your mission</vt:lpstr>
      <vt:lpstr>1. define your ewr network</vt:lpstr>
      <vt:lpstr>2. define your border zone</vt:lpstr>
      <vt:lpstr>3. define your plane templates for cap and gci in service at squadrons</vt:lpstr>
      <vt:lpstr>4a. Define your cap zones using polygons</vt:lpstr>
      <vt:lpstr>4b. Define your cap zones using trigger zones</vt:lpstr>
      <vt:lpstr>“script it”</vt:lpstr>
      <vt:lpstr>5. “script” the ewr network</vt:lpstr>
      <vt:lpstr>6. “script” the ai a2a dispatcher object and configure it</vt:lpstr>
      <vt:lpstr>7. “script” the squadrons and compositions</vt:lpstr>
      <vt:lpstr>7. “script” the squadrons and compositions</vt:lpstr>
      <vt:lpstr>7. “script” the squadrons and compositions</vt:lpstr>
      <vt:lpstr>8. “script” the cap operations per squadron using polygon zones</vt:lpstr>
      <vt:lpstr>8. “script” the cap operations per squadron using trigger zones</vt:lpstr>
      <vt:lpstr>8. “script” the cap operations per squadron using trigger zones</vt:lpstr>
      <vt:lpstr>5. “script” the gci squadron operations.</vt:lpstr>
      <vt:lpstr>moose for dcs world AI A2A GCICAP – Tutorial 6</vt:lpstr>
      <vt:lpstr>intercept point</vt:lpstr>
      <vt:lpstr>intercept point calculation</vt:lpstr>
      <vt:lpstr>moose for dcs world AI A2A GCICAP – Tutorial 7</vt:lpstr>
      <vt:lpstr>disengage radius</vt:lpstr>
      <vt:lpstr>disengage radius</vt:lpstr>
      <vt:lpstr>moose for dcs world AI A2A GCICAP – Tutorial 8</vt:lpstr>
      <vt:lpstr>cap and refuelling</vt:lpstr>
      <vt:lpstr>refuel defenders in mid air at specified tankers</vt:lpstr>
      <vt:lpstr>moose for dcs world AI A2A GCICAP – Tutorial 9</vt:lpstr>
      <vt:lpstr>CAP and Early warning</vt:lpstr>
      <vt:lpstr>(re-)engage airborne friendlies within the engage range</vt:lpstr>
      <vt:lpstr>CAP also detect targets</vt:lpstr>
      <vt:lpstr>CAP also detect targets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Dcs world mission Development with moose</dc:title>
  <dc:creator>Sven Van de Velde</dc:creator>
  <cp:lastModifiedBy>Sven Van de Velde</cp:lastModifiedBy>
  <cp:revision>526</cp:revision>
  <dcterms:created xsi:type="dcterms:W3CDTF">2016-04-14T07:37:30Z</dcterms:created>
  <dcterms:modified xsi:type="dcterms:W3CDTF">2017-09-01T13:14:37Z</dcterms:modified>
</cp:coreProperties>
</file>